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94D22D2-45F1-4E4B-84BD-107E8F4B020F}">
  <a:tblStyle styleId="{394D22D2-45F1-4E4B-84BD-107E8F4B020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831" y="3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" name="Google Shape;154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" name="Google Shape;178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" name="Google Shape;184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" name="Google Shape;190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" name="Google Shape;196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Титульный слайд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>
            <a:gsLst>
              <a:gs pos="0">
                <a:srgbClr val="8C0A37"/>
              </a:gs>
              <a:gs pos="55000">
                <a:srgbClr val="D75177"/>
              </a:gs>
              <a:gs pos="100000">
                <a:srgbClr val="8C0A37"/>
              </a:gs>
            </a:gsLst>
            <a:lin ang="30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17" name="Google Shape;17;p2"/>
          <p:cNvSpPr txBox="1"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Lucida Sans"/>
              <a:buNone/>
              <a:defRPr sz="4800" b="1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R="64008" lvl="0" algn="r">
              <a:spcBef>
                <a:spcPts val="400"/>
              </a:spcBef>
              <a:spcAft>
                <a:spcPts val="0"/>
              </a:spcAft>
              <a:buSzPts val="1836"/>
              <a:buNone/>
              <a:defRPr>
                <a:solidFill>
                  <a:schemeClr val="dk2"/>
                </a:solidFill>
              </a:defRPr>
            </a:lvl1pPr>
            <a:lvl2pPr lvl="1" algn="ctr">
              <a:spcBef>
                <a:spcPts val="324"/>
              </a:spcBef>
              <a:spcAft>
                <a:spcPts val="0"/>
              </a:spcAft>
              <a:buSzPts val="1800"/>
              <a:buNone/>
              <a:defRPr/>
            </a:lvl2pPr>
            <a:lvl3pPr lvl="2" algn="ctr">
              <a:spcBef>
                <a:spcPts val="350"/>
              </a:spcBef>
              <a:spcAft>
                <a:spcPts val="0"/>
              </a:spcAft>
              <a:buSzPts val="1800"/>
              <a:buNone/>
              <a:defRPr/>
            </a:lvl3pPr>
            <a:lvl4pPr lvl="3" algn="ctr">
              <a:spcBef>
                <a:spcPts val="350"/>
              </a:spcBef>
              <a:spcAft>
                <a:spcPts val="0"/>
              </a:spcAft>
              <a:buSzPts val="1800"/>
              <a:buNone/>
              <a:defRPr/>
            </a:lvl4pPr>
            <a:lvl5pPr lvl="4" algn="ctr">
              <a:spcBef>
                <a:spcPts val="350"/>
              </a:spcBef>
              <a:spcAft>
                <a:spcPts val="0"/>
              </a:spcAft>
              <a:buSzPts val="1800"/>
              <a:buNone/>
              <a:defRPr/>
            </a:lvl5pPr>
            <a:lvl6pPr lvl="5" algn="ctr">
              <a:spcBef>
                <a:spcPts val="350"/>
              </a:spcBef>
              <a:spcAft>
                <a:spcPts val="0"/>
              </a:spcAft>
              <a:buSzPts val="1800"/>
              <a:buNone/>
              <a:defRPr/>
            </a:lvl6pPr>
            <a:lvl7pPr lvl="6" algn="ctr">
              <a:spcBef>
                <a:spcPts val="350"/>
              </a:spcBef>
              <a:spcAft>
                <a:spcPts val="0"/>
              </a:spcAft>
              <a:buSzPts val="1800"/>
              <a:buNone/>
              <a:defRPr/>
            </a:lvl7pPr>
            <a:lvl8pPr lvl="7" algn="ctr">
              <a:spcBef>
                <a:spcPts val="35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5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grpSp>
        <p:nvGrpSpPr>
          <p:cNvPr id="19" name="Google Shape;19;p2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20" name="Google Shape;20;p2"/>
            <p:cNvSpPr/>
            <p:nvPr/>
          </p:nvSpPr>
          <p:spPr>
            <a:xfrm>
              <a:off x="1687513" y="4832896"/>
              <a:ext cx="7456487" cy="518816"/>
            </a:xfrm>
            <a:custGeom>
              <a:avLst/>
              <a:gdLst/>
              <a:ahLst/>
              <a:cxnLst/>
              <a:rect l="l" t="t" r="r" b="b"/>
              <a:pathLst>
                <a:path w="4697" h="367" extrusionOk="0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rgbClr val="D7A0AE">
                <a:alpha val="4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endParaRPr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35443" y="5135526"/>
              <a:ext cx="9108557" cy="838200"/>
            </a:xfrm>
            <a:custGeom>
              <a:avLst/>
              <a:gdLst/>
              <a:ahLst/>
              <a:cxnLst/>
              <a:rect l="l" t="t" r="r" b="b"/>
              <a:pathLst>
                <a:path w="5760" h="528" extrusionOk="0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endParaRPr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0" y="4883888"/>
              <a:ext cx="9144000" cy="1981200"/>
            </a:xfrm>
            <a:custGeom>
              <a:avLst/>
              <a:gdLst/>
              <a:ahLst/>
              <a:cxnLst/>
              <a:rect l="l" t="t" r="r" b="b"/>
              <a:pathLst>
                <a:path w="5760" h="1248" extrusionOk="0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">
                <a:alphaModFix amt="50000"/>
              </a:blip>
              <a:tile tx="0" ty="0" sx="50000" sy="50000" flip="none" algn="t"/>
            </a:blip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endParaRPr>
            </a:p>
          </p:txBody>
        </p:sp>
        <p:cxnSp>
          <p:nvCxnSpPr>
            <p:cNvPr id="23" name="Google Shape;23;p2"/>
            <p:cNvCxnSpPr/>
            <p:nvPr/>
          </p:nvCxnSpPr>
          <p:spPr>
            <a:xfrm>
              <a:off x="-3765" y="4880373"/>
              <a:ext cx="9147765" cy="839943"/>
            </a:xfrm>
            <a:prstGeom prst="straightConnector1">
              <a:avLst/>
            </a:prstGeom>
            <a:noFill/>
            <a:ln w="12050" cap="flat" cmpd="sng">
              <a:solidFill>
                <a:srgbClr val="D297A6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24" name="Google Shape;24;p2"/>
          <p:cNvSpPr txBox="1">
            <a:spLocks noGrp="1"/>
          </p:cNvSpPr>
          <p:nvPr>
            <p:ph type="dt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FFFF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"/>
          <p:cNvSpPr txBox="1">
            <a:spLocks noGrp="1"/>
          </p:cNvSpPr>
          <p:nvPr>
            <p:ph type="ft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F3E8EA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2"/>
          <p:cNvSpPr txBox="1">
            <a:spLocks noGrp="1"/>
          </p:cNvSpPr>
          <p:nvPr>
            <p:ph type="sldNum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000" b="0">
                <a:solidFill>
                  <a:srgbClr val="FFFFFF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marL="0" lvl="1" indent="0" algn="r">
              <a:spcBef>
                <a:spcPts val="0"/>
              </a:spcBef>
              <a:buNone/>
              <a:defRPr sz="1000" b="0">
                <a:solidFill>
                  <a:srgbClr val="FFFFFF"/>
                </a:solidFill>
                <a:latin typeface="Lucida Sans"/>
                <a:ea typeface="Lucida Sans"/>
                <a:cs typeface="Lucida Sans"/>
                <a:sym typeface="Lucida Sans"/>
              </a:defRPr>
            </a:lvl2pPr>
            <a:lvl3pPr marL="0" lvl="2" indent="0" algn="r">
              <a:spcBef>
                <a:spcPts val="0"/>
              </a:spcBef>
              <a:buNone/>
              <a:defRPr sz="1000" b="0">
                <a:solidFill>
                  <a:srgbClr val="FFFFFF"/>
                </a:solidFill>
                <a:latin typeface="Lucida Sans"/>
                <a:ea typeface="Lucida Sans"/>
                <a:cs typeface="Lucida Sans"/>
                <a:sym typeface="Lucida Sans"/>
              </a:defRPr>
            </a:lvl3pPr>
            <a:lvl4pPr marL="0" lvl="3" indent="0" algn="r">
              <a:spcBef>
                <a:spcPts val="0"/>
              </a:spcBef>
              <a:buNone/>
              <a:defRPr sz="1000" b="0">
                <a:solidFill>
                  <a:srgbClr val="FFFFFF"/>
                </a:solidFill>
                <a:latin typeface="Lucida Sans"/>
                <a:ea typeface="Lucida Sans"/>
                <a:cs typeface="Lucida Sans"/>
                <a:sym typeface="Lucida Sans"/>
              </a:defRPr>
            </a:lvl4pPr>
            <a:lvl5pPr marL="0" lvl="4" indent="0" algn="r">
              <a:spcBef>
                <a:spcPts val="0"/>
              </a:spcBef>
              <a:buNone/>
              <a:defRPr sz="1000" b="0">
                <a:solidFill>
                  <a:srgbClr val="FFFFFF"/>
                </a:solidFill>
                <a:latin typeface="Lucida Sans"/>
                <a:ea typeface="Lucida Sans"/>
                <a:cs typeface="Lucida Sans"/>
                <a:sym typeface="Lucida Sans"/>
              </a:defRPr>
            </a:lvl5pPr>
            <a:lvl6pPr marL="0" lvl="5" indent="0" algn="r">
              <a:spcBef>
                <a:spcPts val="0"/>
              </a:spcBef>
              <a:buNone/>
              <a:defRPr sz="1000" b="0">
                <a:solidFill>
                  <a:srgbClr val="FFFFFF"/>
                </a:solidFill>
                <a:latin typeface="Lucida Sans"/>
                <a:ea typeface="Lucida Sans"/>
                <a:cs typeface="Lucida Sans"/>
                <a:sym typeface="Lucida Sans"/>
              </a:defRPr>
            </a:lvl6pPr>
            <a:lvl7pPr marL="0" lvl="6" indent="0" algn="r">
              <a:spcBef>
                <a:spcPts val="0"/>
              </a:spcBef>
              <a:buNone/>
              <a:defRPr sz="1000" b="0">
                <a:solidFill>
                  <a:srgbClr val="FFFFFF"/>
                </a:solidFill>
                <a:latin typeface="Lucida Sans"/>
                <a:ea typeface="Lucida Sans"/>
                <a:cs typeface="Lucida Sans"/>
                <a:sym typeface="Lucida Sans"/>
              </a:defRPr>
            </a:lvl7pPr>
            <a:lvl8pPr marL="0" lvl="7" indent="0" algn="r">
              <a:spcBef>
                <a:spcPts val="0"/>
              </a:spcBef>
              <a:buNone/>
              <a:defRPr sz="1000" b="0">
                <a:solidFill>
                  <a:srgbClr val="FFFFFF"/>
                </a:solidFill>
                <a:latin typeface="Lucida Sans"/>
                <a:ea typeface="Lucida Sans"/>
                <a:cs typeface="Lucida Sans"/>
                <a:sym typeface="Lucida Sans"/>
              </a:defRPr>
            </a:lvl8pPr>
            <a:lvl9pPr marL="0" lvl="8" indent="0" algn="r">
              <a:spcBef>
                <a:spcPts val="0"/>
              </a:spcBef>
              <a:buNone/>
              <a:defRPr sz="1000" b="0">
                <a:solidFill>
                  <a:srgbClr val="FFFFFF"/>
                </a:solidFill>
                <a:latin typeface="Lucida Sans"/>
                <a:ea typeface="Lucida Sans"/>
                <a:cs typeface="Lucida Sans"/>
                <a:sym typeface="Lucida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1"/>
          <p:cNvSpPr txBox="1">
            <a:spLocks noGrp="1"/>
          </p:cNvSpPr>
          <p:nvPr>
            <p:ph type="body" idx="1"/>
          </p:nvPr>
        </p:nvSpPr>
        <p:spPr>
          <a:xfrm rot="5400000">
            <a:off x="2378965" y="-440435"/>
            <a:ext cx="4386071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06324" algn="l">
              <a:spcBef>
                <a:spcPts val="400"/>
              </a:spcBef>
              <a:spcAft>
                <a:spcPts val="0"/>
              </a:spcAft>
              <a:buSzPts val="1224"/>
              <a:buChar char="🞂"/>
              <a:defRPr/>
            </a:lvl1pPr>
            <a:lvl2pPr marL="914400" lvl="1" indent="-342900" algn="l">
              <a:spcBef>
                <a:spcPts val="324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marL="3657600" lvl="7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marL="4114800" lvl="8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89" name="Google Shape;89;p11"/>
          <p:cNvSpPr txBox="1">
            <a:spLocks noGrp="1"/>
          </p:cNvSpPr>
          <p:nvPr>
            <p:ph type="dt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1"/>
          <p:cNvSpPr txBox="1">
            <a:spLocks noGrp="1"/>
          </p:cNvSpPr>
          <p:nvPr>
            <p:ph type="ft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11"/>
          <p:cNvSpPr txBox="1">
            <a:spLocks noGrp="1"/>
          </p:cNvSpPr>
          <p:nvPr>
            <p:ph type="sldNum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VERTICAL_TITLE_AND_VERTICAL_TEXT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2"/>
          <p:cNvSpPr txBox="1">
            <a:spLocks noGrp="1"/>
          </p:cNvSpPr>
          <p:nvPr>
            <p:ph type="title"/>
          </p:nvPr>
        </p:nvSpPr>
        <p:spPr>
          <a:xfrm rot="5400000">
            <a:off x="4936367" y="2182286"/>
            <a:ext cx="5592761" cy="1777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2"/>
          <p:cNvSpPr txBox="1">
            <a:spLocks noGrp="1"/>
          </p:cNvSpPr>
          <p:nvPr>
            <p:ph type="body" idx="1"/>
          </p:nvPr>
        </p:nvSpPr>
        <p:spPr>
          <a:xfrm rot="5400000">
            <a:off x="823120" y="-91279"/>
            <a:ext cx="5592760" cy="632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06324" algn="l">
              <a:spcBef>
                <a:spcPts val="400"/>
              </a:spcBef>
              <a:spcAft>
                <a:spcPts val="0"/>
              </a:spcAft>
              <a:buSzPts val="1224"/>
              <a:buChar char="🞂"/>
              <a:defRPr/>
            </a:lvl1pPr>
            <a:lvl2pPr marL="914400" lvl="1" indent="-342900" algn="l">
              <a:spcBef>
                <a:spcPts val="324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marL="3657600" lvl="7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marL="4114800" lvl="8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95" name="Google Shape;95;p12"/>
          <p:cNvSpPr txBox="1">
            <a:spLocks noGrp="1"/>
          </p:cNvSpPr>
          <p:nvPr>
            <p:ph type="dt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12"/>
          <p:cNvSpPr txBox="1">
            <a:spLocks noGrp="1"/>
          </p:cNvSpPr>
          <p:nvPr>
            <p:ph type="ft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12"/>
          <p:cNvSpPr txBox="1">
            <a:spLocks noGrp="1"/>
          </p:cNvSpPr>
          <p:nvPr>
            <p:ph type="sldNum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OBJEC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3"/>
          <p:cNvSpPr txBox="1"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06324" algn="l">
              <a:spcBef>
                <a:spcPts val="400"/>
              </a:spcBef>
              <a:spcAft>
                <a:spcPts val="0"/>
              </a:spcAft>
              <a:buSzPts val="1224"/>
              <a:buChar char="🞂"/>
              <a:defRPr/>
            </a:lvl1pPr>
            <a:lvl2pPr marL="914400" lvl="1" indent="-342900" algn="l">
              <a:spcBef>
                <a:spcPts val="324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marL="3657600" lvl="7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marL="4114800" lvl="8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29" name="Google Shape;29;p3"/>
          <p:cNvSpPr txBox="1">
            <a:spLocks noGrp="1"/>
          </p:cNvSpPr>
          <p:nvPr>
            <p:ph type="dt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3"/>
          <p:cNvSpPr txBox="1">
            <a:spLocks noGrp="1"/>
          </p:cNvSpPr>
          <p:nvPr>
            <p:ph type="ft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3"/>
          <p:cNvSpPr txBox="1">
            <a:spLocks noGrp="1"/>
          </p:cNvSpPr>
          <p:nvPr>
            <p:ph type="sldNum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32" name="Google Shape;3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SECTION_HEADER">
    <p:bg>
      <p:bgPr>
        <a:gradFill>
          <a:gsLst>
            <a:gs pos="0">
              <a:srgbClr val="B1B1B1"/>
            </a:gs>
            <a:gs pos="40000">
              <a:srgbClr val="9E9E9E"/>
            </a:gs>
            <a:gs pos="100000">
              <a:schemeClr val="dk1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4"/>
          <p:cNvSpPr txBox="1"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Lucida Sans"/>
              <a:buNone/>
              <a:defRPr sz="48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4"/>
          <p:cNvSpPr txBox="1"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SzPts val="1564"/>
              <a:buNone/>
              <a:defRPr sz="23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324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35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35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35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5pPr>
            <a:lvl6pPr marL="2743200" lvl="5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marL="3657600" lvl="7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marL="4114800" lvl="8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36" name="Google Shape;36;p4"/>
          <p:cNvSpPr txBox="1">
            <a:spLocks noGrp="1"/>
          </p:cNvSpPr>
          <p:nvPr>
            <p:ph type="dt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4"/>
          <p:cNvSpPr txBox="1">
            <a:spLocks noGrp="1"/>
          </p:cNvSpPr>
          <p:nvPr>
            <p:ph type="ft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4"/>
          <p:cNvSpPr txBox="1">
            <a:spLocks noGrp="1"/>
          </p:cNvSpPr>
          <p:nvPr>
            <p:ph type="sldNum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39" name="Google Shape;39;p4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>
            <a:gsLst>
              <a:gs pos="0">
                <a:srgbClr val="9D234E"/>
              </a:gs>
              <a:gs pos="72000">
                <a:srgbClr val="D15779"/>
              </a:gs>
              <a:gs pos="100000">
                <a:srgbClr val="D78197"/>
              </a:gs>
            </a:gsLst>
            <a:lin ang="16200000" scaled="0"/>
          </a:gradFill>
          <a:ln w="9525" cap="rnd" cmpd="sng">
            <a:solidFill>
              <a:srgbClr val="862C4B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25400" dir="5400000">
              <a:srgbClr val="000000">
                <a:alpha val="45882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40" name="Google Shape;40;p4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>
            <a:gsLst>
              <a:gs pos="0">
                <a:srgbClr val="9D234E"/>
              </a:gs>
              <a:gs pos="72000">
                <a:srgbClr val="D15779"/>
              </a:gs>
              <a:gs pos="100000">
                <a:srgbClr val="D78197"/>
              </a:gs>
            </a:gsLst>
            <a:lin ang="16200000" scaled="0"/>
          </a:gradFill>
          <a:ln w="9525" cap="rnd" cmpd="sng">
            <a:solidFill>
              <a:srgbClr val="862C4B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25400" dir="5400000">
              <a:srgbClr val="000000">
                <a:alpha val="45882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bg>
      <p:bgPr>
        <a:gradFill>
          <a:gsLst>
            <a:gs pos="0">
              <a:srgbClr val="B1B1B1"/>
            </a:gs>
            <a:gs pos="40000">
              <a:srgbClr val="9E9E9E"/>
            </a:gs>
            <a:gs pos="100000">
              <a:schemeClr val="dk1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5"/>
          <p:cNvSpPr txBox="1">
            <a:spLocks noGrp="1"/>
          </p:cNvSpPr>
          <p:nvPr>
            <p:ph type="body" idx="1"/>
          </p:nvPr>
        </p:nvSpPr>
        <p:spPr>
          <a:xfrm>
            <a:off x="457200" y="1481328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9504" algn="l">
              <a:spcBef>
                <a:spcPts val="400"/>
              </a:spcBef>
              <a:spcAft>
                <a:spcPts val="0"/>
              </a:spcAft>
              <a:buSzPts val="1904"/>
              <a:buChar char="🞂"/>
              <a:defRPr sz="2800"/>
            </a:lvl1pPr>
            <a:lvl2pPr marL="914400" lvl="1" indent="-381000" algn="l">
              <a:spcBef>
                <a:spcPts val="324"/>
              </a:spcBef>
              <a:spcAft>
                <a:spcPts val="0"/>
              </a:spcAft>
              <a:buSzPts val="2400"/>
              <a:buChar char="◦"/>
              <a:defRPr sz="2400"/>
            </a:lvl2pPr>
            <a:lvl3pPr marL="1371600" lvl="2" indent="-355600" algn="l">
              <a:spcBef>
                <a:spcPts val="350"/>
              </a:spcBef>
              <a:spcAft>
                <a:spcPts val="0"/>
              </a:spcAft>
              <a:buSzPts val="2000"/>
              <a:buChar char="●"/>
              <a:defRPr sz="2000"/>
            </a:lvl3pPr>
            <a:lvl4pPr marL="1828800" lvl="3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 sz="1800"/>
            </a:lvl5pPr>
            <a:lvl6pPr marL="2743200" lvl="5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marL="3657600" lvl="7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marL="4114800" lvl="8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43" name="Google Shape;43;p5"/>
          <p:cNvSpPr txBox="1">
            <a:spLocks noGrp="1"/>
          </p:cNvSpPr>
          <p:nvPr>
            <p:ph type="body" idx="2"/>
          </p:nvPr>
        </p:nvSpPr>
        <p:spPr>
          <a:xfrm>
            <a:off x="4648200" y="1481328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9504" algn="l">
              <a:spcBef>
                <a:spcPts val="400"/>
              </a:spcBef>
              <a:spcAft>
                <a:spcPts val="0"/>
              </a:spcAft>
              <a:buSzPts val="1904"/>
              <a:buChar char="🞂"/>
              <a:defRPr sz="2800"/>
            </a:lvl1pPr>
            <a:lvl2pPr marL="914400" lvl="1" indent="-381000" algn="l">
              <a:spcBef>
                <a:spcPts val="324"/>
              </a:spcBef>
              <a:spcAft>
                <a:spcPts val="0"/>
              </a:spcAft>
              <a:buSzPts val="2400"/>
              <a:buChar char="◦"/>
              <a:defRPr sz="2400"/>
            </a:lvl2pPr>
            <a:lvl3pPr marL="1371600" lvl="2" indent="-355600" algn="l">
              <a:spcBef>
                <a:spcPts val="350"/>
              </a:spcBef>
              <a:spcAft>
                <a:spcPts val="0"/>
              </a:spcAft>
              <a:buSzPts val="2000"/>
              <a:buChar char="●"/>
              <a:defRPr sz="2000"/>
            </a:lvl3pPr>
            <a:lvl4pPr marL="1828800" lvl="3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 sz="1800"/>
            </a:lvl5pPr>
            <a:lvl6pPr marL="2743200" lvl="5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marL="3657600" lvl="7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marL="4114800" lvl="8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44" name="Google Shape;44;p5"/>
          <p:cNvSpPr txBox="1">
            <a:spLocks noGrp="1"/>
          </p:cNvSpPr>
          <p:nvPr>
            <p:ph type="dt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5"/>
          <p:cNvSpPr txBox="1">
            <a:spLocks noGrp="1"/>
          </p:cNvSpPr>
          <p:nvPr>
            <p:ph type="ft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5"/>
          <p:cNvSpPr txBox="1">
            <a:spLocks noGrp="1"/>
          </p:cNvSpPr>
          <p:nvPr>
            <p:ph type="sldNum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47" name="Google Shape;47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Сравнение" type="twoTxTwoObj">
  <p:cSld name="TWO_OBJECTS_WITH_TEXT">
    <p:bg>
      <p:bgPr>
        <a:blipFill rotWithShape="1">
          <a:blip r:embed="rId2">
            <a:alphaModFix/>
          </a:blip>
          <a:tile tx="0" ty="0" sx="50000" sy="50000" flip="none" algn="tl"/>
        </a:blipFill>
        <a:effectLst/>
      </p:bgPr>
    </p:bg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100"/>
              <a:buFont typeface="Lucida Sans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6"/>
          <p:cNvSpPr txBox="1"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prstGeom prst="rect">
            <a:avLst/>
          </a:prstGeom>
          <a:solidFill>
            <a:schemeClr val="accent1"/>
          </a:solidFill>
          <a:ln w="96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2875" tIns="45700" rIns="91425" bIns="45700" anchor="ctr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SzPts val="1632"/>
              <a:buNone/>
              <a:defRPr sz="2400" b="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324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35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35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35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marL="3657600" lvl="7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marL="4114800" lvl="8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51" name="Google Shape;51;p6"/>
          <p:cNvSpPr txBox="1">
            <a:spLocks noGrp="1"/>
          </p:cNvSpPr>
          <p:nvPr>
            <p:ph type="body" idx="2"/>
          </p:nvPr>
        </p:nvSpPr>
        <p:spPr>
          <a:xfrm>
            <a:off x="4645026" y="5410200"/>
            <a:ext cx="4041775" cy="762000"/>
          </a:xfrm>
          <a:prstGeom prst="rect">
            <a:avLst/>
          </a:prstGeom>
          <a:solidFill>
            <a:schemeClr val="accent1"/>
          </a:solidFill>
          <a:ln w="96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2875" tIns="45700" rIns="91425" bIns="45700" anchor="ctr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SzPts val="1632"/>
              <a:buNone/>
              <a:defRPr sz="2400" b="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324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35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35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35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marL="3657600" lvl="7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marL="4114800" lvl="8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52" name="Google Shape;52;p6"/>
          <p:cNvSpPr txBox="1">
            <a:spLocks noGrp="1"/>
          </p:cNvSpPr>
          <p:nvPr>
            <p:ph type="body" idx="3"/>
          </p:nvPr>
        </p:nvSpPr>
        <p:spPr>
          <a:xfrm>
            <a:off x="457200" y="1444294"/>
            <a:ext cx="4040188" cy="3941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2232" algn="l">
              <a:spcBef>
                <a:spcPts val="400"/>
              </a:spcBef>
              <a:spcAft>
                <a:spcPts val="0"/>
              </a:spcAft>
              <a:buSzPts val="1632"/>
              <a:buChar char="🞂"/>
              <a:defRPr sz="2400"/>
            </a:lvl1pPr>
            <a:lvl2pPr marL="914400" lvl="1" indent="-355600" algn="l">
              <a:spcBef>
                <a:spcPts val="324"/>
              </a:spcBef>
              <a:spcAft>
                <a:spcPts val="0"/>
              </a:spcAft>
              <a:buSzPts val="2000"/>
              <a:buChar char="◦"/>
              <a:defRPr sz="2000"/>
            </a:lvl2pPr>
            <a:lvl3pPr marL="1371600" lvl="2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30200" algn="l">
              <a:spcBef>
                <a:spcPts val="35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algn="l">
              <a:spcBef>
                <a:spcPts val="350"/>
              </a:spcBef>
              <a:spcAft>
                <a:spcPts val="0"/>
              </a:spcAft>
              <a:buSzPts val="1600"/>
              <a:buChar char="●"/>
              <a:defRPr sz="1600"/>
            </a:lvl5pPr>
            <a:lvl6pPr marL="2743200" lvl="5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marL="3657600" lvl="7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marL="4114800" lvl="8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53" name="Google Shape;53;p6"/>
          <p:cNvSpPr txBox="1">
            <a:spLocks noGrp="1"/>
          </p:cNvSpPr>
          <p:nvPr>
            <p:ph type="body" idx="4"/>
          </p:nvPr>
        </p:nvSpPr>
        <p:spPr>
          <a:xfrm>
            <a:off x="4645025" y="1444294"/>
            <a:ext cx="4041775" cy="3941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2232" algn="l">
              <a:spcBef>
                <a:spcPts val="0"/>
              </a:spcBef>
              <a:spcAft>
                <a:spcPts val="0"/>
              </a:spcAft>
              <a:buSzPts val="1632"/>
              <a:buChar char="🞂"/>
              <a:defRPr sz="2400"/>
            </a:lvl1pPr>
            <a:lvl2pPr marL="914400" lvl="1" indent="-355600" algn="l">
              <a:spcBef>
                <a:spcPts val="324"/>
              </a:spcBef>
              <a:spcAft>
                <a:spcPts val="0"/>
              </a:spcAft>
              <a:buSzPts val="2000"/>
              <a:buChar char="◦"/>
              <a:defRPr sz="2000"/>
            </a:lvl2pPr>
            <a:lvl3pPr marL="1371600" lvl="2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30200" algn="l">
              <a:spcBef>
                <a:spcPts val="35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algn="l">
              <a:spcBef>
                <a:spcPts val="350"/>
              </a:spcBef>
              <a:spcAft>
                <a:spcPts val="0"/>
              </a:spcAft>
              <a:buSzPts val="1600"/>
              <a:buChar char="●"/>
              <a:defRPr sz="1600"/>
            </a:lvl5pPr>
            <a:lvl6pPr marL="2743200" lvl="5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marL="3657600" lvl="7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marL="4114800" lvl="8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54" name="Google Shape;54;p6"/>
          <p:cNvSpPr txBox="1">
            <a:spLocks noGrp="1"/>
          </p:cNvSpPr>
          <p:nvPr>
            <p:ph type="dt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6"/>
          <p:cNvSpPr txBox="1">
            <a:spLocks noGrp="1"/>
          </p:cNvSpPr>
          <p:nvPr>
            <p:ph type="ft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6"/>
          <p:cNvSpPr txBox="1">
            <a:spLocks noGrp="1"/>
          </p:cNvSpPr>
          <p:nvPr>
            <p:ph type="sldNum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bg>
      <p:bgPr>
        <a:gradFill>
          <a:gsLst>
            <a:gs pos="0">
              <a:srgbClr val="B1B1B1"/>
            </a:gs>
            <a:gs pos="40000">
              <a:srgbClr val="9E9E9E"/>
            </a:gs>
            <a:gs pos="100000">
              <a:schemeClr val="dk1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7"/>
          <p:cNvSpPr txBox="1">
            <a:spLocks noGrp="1"/>
          </p:cNvSpPr>
          <p:nvPr>
            <p:ph type="dt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7"/>
          <p:cNvSpPr txBox="1">
            <a:spLocks noGrp="1"/>
          </p:cNvSpPr>
          <p:nvPr>
            <p:ph type="ft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7"/>
          <p:cNvSpPr txBox="1">
            <a:spLocks noGrp="1"/>
          </p:cNvSpPr>
          <p:nvPr>
            <p:ph type="sldNum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61" name="Google Shape;61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BLANK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8"/>
          <p:cNvSpPr txBox="1">
            <a:spLocks noGrp="1"/>
          </p:cNvSpPr>
          <p:nvPr>
            <p:ph type="dt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8"/>
          <p:cNvSpPr txBox="1">
            <a:spLocks noGrp="1"/>
          </p:cNvSpPr>
          <p:nvPr>
            <p:ph type="ft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8"/>
          <p:cNvSpPr txBox="1">
            <a:spLocks noGrp="1"/>
          </p:cNvSpPr>
          <p:nvPr>
            <p:ph type="sldNum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Объект с подписью" type="objTx">
  <p:cSld name="OBJECT_WITH_CAPTION_TEXT">
    <p:bg>
      <p:bgPr>
        <a:blipFill rotWithShape="1">
          <a:blip r:embed="rId2">
            <a:alphaModFix/>
          </a:blip>
          <a:tile tx="0" ty="0" sx="50000" sy="50000" flip="none" algn="tl"/>
        </a:blipFill>
        <a:effectLst/>
      </p:bgPr>
    </p:bg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9"/>
          <p:cNvSpPr txBox="1"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500"/>
              <a:buFont typeface="Lucida Sans"/>
              <a:buNone/>
              <a:defRPr sz="2500" b="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9"/>
          <p:cNvSpPr txBox="1">
            <a:spLocks noGrp="1"/>
          </p:cNvSpPr>
          <p:nvPr>
            <p:ph type="body" idx="1"/>
          </p:nvPr>
        </p:nvSpPr>
        <p:spPr>
          <a:xfrm>
            <a:off x="4419600" y="5355102"/>
            <a:ext cx="3974592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r">
              <a:spcBef>
                <a:spcPts val="400"/>
              </a:spcBef>
              <a:spcAft>
                <a:spcPts val="0"/>
              </a:spcAft>
              <a:buSzPts val="1088"/>
              <a:buNone/>
              <a:defRPr sz="1600"/>
            </a:lvl1pPr>
            <a:lvl2pPr marL="914400" lvl="1" indent="-228600" algn="l">
              <a:spcBef>
                <a:spcPts val="324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spcBef>
                <a:spcPts val="35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35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35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marL="3657600" lvl="7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marL="4114800" lvl="8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69" name="Google Shape;69;p9"/>
          <p:cNvSpPr txBox="1">
            <a:spLocks noGrp="1"/>
          </p:cNvSpPr>
          <p:nvPr>
            <p:ph type="body" idx="2"/>
          </p:nvPr>
        </p:nvSpPr>
        <p:spPr>
          <a:xfrm>
            <a:off x="914400" y="274320"/>
            <a:ext cx="7479792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66776" algn="l">
              <a:spcBef>
                <a:spcPts val="400"/>
              </a:spcBef>
              <a:spcAft>
                <a:spcPts val="0"/>
              </a:spcAft>
              <a:buSzPts val="2176"/>
              <a:buChar char="🞂"/>
              <a:defRPr sz="3200"/>
            </a:lvl1pPr>
            <a:lvl2pPr marL="914400" lvl="1" indent="-406400" algn="l">
              <a:spcBef>
                <a:spcPts val="324"/>
              </a:spcBef>
              <a:spcAft>
                <a:spcPts val="0"/>
              </a:spcAft>
              <a:buSzPts val="2800"/>
              <a:buChar char="◦"/>
              <a:defRPr sz="2800"/>
            </a:lvl2pPr>
            <a:lvl3pPr marL="1371600" lvl="2" indent="-381000" algn="l">
              <a:spcBef>
                <a:spcPts val="350"/>
              </a:spcBef>
              <a:spcAft>
                <a:spcPts val="0"/>
              </a:spcAft>
              <a:buSzPts val="2400"/>
              <a:buChar char="●"/>
              <a:defRPr sz="2400"/>
            </a:lvl3pPr>
            <a:lvl4pPr marL="1828800" lvl="3" indent="-355600" algn="l">
              <a:spcBef>
                <a:spcPts val="35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 algn="l">
              <a:spcBef>
                <a:spcPts val="350"/>
              </a:spcBef>
              <a:spcAft>
                <a:spcPts val="0"/>
              </a:spcAft>
              <a:buSzPts val="2000"/>
              <a:buChar char="●"/>
              <a:defRPr sz="2000"/>
            </a:lvl5pPr>
            <a:lvl6pPr marL="2743200" lvl="5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marL="3657600" lvl="7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marL="4114800" lvl="8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70" name="Google Shape;70;p9"/>
          <p:cNvSpPr txBox="1">
            <a:spLocks noGrp="1"/>
          </p:cNvSpPr>
          <p:nvPr>
            <p:ph type="dt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9"/>
          <p:cNvSpPr txBox="1">
            <a:spLocks noGrp="1"/>
          </p:cNvSpPr>
          <p:nvPr>
            <p:ph type="ft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9"/>
          <p:cNvSpPr txBox="1">
            <a:spLocks noGrp="1"/>
          </p:cNvSpPr>
          <p:nvPr>
            <p:ph type="sldNum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Рисунок с подписью" type="picTx">
  <p:cSld name="PICTURE_WITH_CAPTION_TEXT">
    <p:bg>
      <p:bgPr>
        <a:gradFill>
          <a:gsLst>
            <a:gs pos="0">
              <a:srgbClr val="B1B1B1"/>
            </a:gs>
            <a:gs pos="40000">
              <a:srgbClr val="9E9E9E"/>
            </a:gs>
            <a:gs pos="100000">
              <a:schemeClr val="dk1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0"/>
          <p:cNvSpPr txBox="1">
            <a:spLocks noGrp="1"/>
          </p:cNvSpPr>
          <p:nvPr>
            <p:ph type="body" idx="1"/>
          </p:nvPr>
        </p:nvSpPr>
        <p:spPr>
          <a:xfrm>
            <a:off x="1141232" y="5443402"/>
            <a:ext cx="7162800" cy="6482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marR="18288" lvl="0" indent="-228600" algn="r">
              <a:spcBef>
                <a:spcPts val="400"/>
              </a:spcBef>
              <a:spcAft>
                <a:spcPts val="0"/>
              </a:spcAft>
              <a:buSzPts val="952"/>
              <a:buNone/>
              <a:defRPr sz="1400"/>
            </a:lvl1pPr>
            <a:lvl2pPr marL="914400" lvl="1" indent="-304800" algn="l">
              <a:spcBef>
                <a:spcPts val="324"/>
              </a:spcBef>
              <a:spcAft>
                <a:spcPts val="0"/>
              </a:spcAft>
              <a:buSzPts val="1200"/>
              <a:buChar char="◦"/>
              <a:defRPr sz="1200"/>
            </a:lvl2pPr>
            <a:lvl3pPr marL="1371600" lvl="2" indent="-292100" algn="l">
              <a:spcBef>
                <a:spcPts val="350"/>
              </a:spcBef>
              <a:spcAft>
                <a:spcPts val="0"/>
              </a:spcAft>
              <a:buSzPts val="1000"/>
              <a:buChar char="●"/>
              <a:defRPr sz="1000"/>
            </a:lvl3pPr>
            <a:lvl4pPr marL="1828800" lvl="3" indent="-285750" algn="l">
              <a:spcBef>
                <a:spcPts val="350"/>
              </a:spcBef>
              <a:spcAft>
                <a:spcPts val="0"/>
              </a:spcAft>
              <a:buSzPts val="900"/>
              <a:buChar char="●"/>
              <a:defRPr sz="900"/>
            </a:lvl4pPr>
            <a:lvl5pPr marL="2286000" lvl="4" indent="-285750" algn="l">
              <a:spcBef>
                <a:spcPts val="350"/>
              </a:spcBef>
              <a:spcAft>
                <a:spcPts val="0"/>
              </a:spcAft>
              <a:buSzPts val="900"/>
              <a:buChar char="●"/>
              <a:defRPr sz="900"/>
            </a:lvl5pPr>
            <a:lvl6pPr marL="2743200" lvl="5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marL="3657600" lvl="7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marL="4114800" lvl="8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75" name="Google Shape;75;p10"/>
          <p:cNvSpPr>
            <a:spLocks noGrp="1"/>
          </p:cNvSpPr>
          <p:nvPr>
            <p:ph type="pic" idx="2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dk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6" name="Google Shape;76;p10"/>
          <p:cNvSpPr txBox="1">
            <a:spLocks noGrp="1"/>
          </p:cNvSpPr>
          <p:nvPr>
            <p:ph type="dt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0"/>
          <p:cNvSpPr txBox="1">
            <a:spLocks noGrp="1"/>
          </p:cNvSpPr>
          <p:nvPr>
            <p:ph type="ft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0"/>
          <p:cNvSpPr txBox="1">
            <a:spLocks noGrp="1"/>
          </p:cNvSpPr>
          <p:nvPr>
            <p:ph type="sldNum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000" b="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marL="0" lvl="1" indent="0" algn="r">
              <a:spcBef>
                <a:spcPts val="0"/>
              </a:spcBef>
              <a:buNone/>
              <a:defRPr sz="1000" b="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2pPr>
            <a:lvl3pPr marL="0" lvl="2" indent="0" algn="r">
              <a:spcBef>
                <a:spcPts val="0"/>
              </a:spcBef>
              <a:buNone/>
              <a:defRPr sz="1000" b="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3pPr>
            <a:lvl4pPr marL="0" lvl="3" indent="0" algn="r">
              <a:spcBef>
                <a:spcPts val="0"/>
              </a:spcBef>
              <a:buNone/>
              <a:defRPr sz="1000" b="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4pPr>
            <a:lvl5pPr marL="0" lvl="4" indent="0" algn="r">
              <a:spcBef>
                <a:spcPts val="0"/>
              </a:spcBef>
              <a:buNone/>
              <a:defRPr sz="1000" b="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5pPr>
            <a:lvl6pPr marL="0" lvl="5" indent="0" algn="r">
              <a:spcBef>
                <a:spcPts val="0"/>
              </a:spcBef>
              <a:buNone/>
              <a:defRPr sz="1000" b="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6pPr>
            <a:lvl7pPr marL="0" lvl="6" indent="0" algn="r">
              <a:spcBef>
                <a:spcPts val="0"/>
              </a:spcBef>
              <a:buNone/>
              <a:defRPr sz="1000" b="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7pPr>
            <a:lvl8pPr marL="0" lvl="7" indent="0" algn="r">
              <a:spcBef>
                <a:spcPts val="0"/>
              </a:spcBef>
              <a:buNone/>
              <a:defRPr sz="1000" b="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8pPr>
            <a:lvl9pPr marL="0" lvl="8" indent="0" algn="r">
              <a:spcBef>
                <a:spcPts val="0"/>
              </a:spcBef>
              <a:buNone/>
              <a:defRPr sz="1000" b="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79" name="Google Shape;79;p10"/>
          <p:cNvSpPr txBox="1"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Lucida Sans"/>
              <a:buNone/>
              <a:defRPr sz="3000" b="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0"/>
          <p:cNvSpPr/>
          <p:nvPr/>
        </p:nvSpPr>
        <p:spPr>
          <a:xfrm>
            <a:off x="499273" y="5944936"/>
            <a:ext cx="4940624" cy="921076"/>
          </a:xfrm>
          <a:custGeom>
            <a:avLst/>
            <a:gdLst/>
            <a:ahLst/>
            <a:cxnLst/>
            <a:rect l="l" t="t" r="r" b="b"/>
            <a:pathLst>
              <a:path w="7485" h="337" extrusionOk="0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rgbClr val="D7A0AE">
              <a:alpha val="40000"/>
            </a:srgb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81" name="Google Shape;81;p10"/>
          <p:cNvSpPr/>
          <p:nvPr/>
        </p:nvSpPr>
        <p:spPr>
          <a:xfrm>
            <a:off x="485717" y="5939011"/>
            <a:ext cx="3690451" cy="933450"/>
          </a:xfrm>
          <a:custGeom>
            <a:avLst/>
            <a:gdLst/>
            <a:ahLst/>
            <a:cxnLst/>
            <a:rect l="l" t="t" r="r" b="b"/>
            <a:pathLst>
              <a:path w="5591" h="588" extrusionOk="0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82" name="Google Shape;82;p10"/>
          <p:cNvSpPr/>
          <p:nvPr/>
        </p:nvSpPr>
        <p:spPr>
          <a:xfrm>
            <a:off x="-6042" y="5791253"/>
            <a:ext cx="3402314" cy="1080868"/>
          </a:xfrm>
          <a:prstGeom prst="rtTriangle">
            <a:avLst/>
          </a:prstGeom>
          <a:blipFill rotWithShape="1">
            <a:blip r:embed="rId2">
              <a:alphaModFix amt="50000"/>
            </a:blip>
            <a:tile tx="0" ty="0" sx="50000" sy="50000" flip="none" algn="t"/>
          </a:blip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cxnSp>
        <p:nvCxnSpPr>
          <p:cNvPr id="83" name="Google Shape;83;p10"/>
          <p:cNvCxnSpPr/>
          <p:nvPr/>
        </p:nvCxnSpPr>
        <p:spPr>
          <a:xfrm>
            <a:off x="-9237" y="5787738"/>
            <a:ext cx="3405509" cy="1084383"/>
          </a:xfrm>
          <a:prstGeom prst="straightConnector1">
            <a:avLst/>
          </a:prstGeom>
          <a:noFill/>
          <a:ln w="12050" cap="flat" cmpd="sng">
            <a:solidFill>
              <a:srgbClr val="D297A6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84" name="Google Shape;84;p10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>
            <a:gsLst>
              <a:gs pos="0">
                <a:srgbClr val="9D234E"/>
              </a:gs>
              <a:gs pos="72000">
                <a:srgbClr val="D15779"/>
              </a:gs>
              <a:gs pos="100000">
                <a:srgbClr val="D78197"/>
              </a:gs>
            </a:gsLst>
            <a:lin ang="16200000" scaled="0"/>
          </a:gradFill>
          <a:ln w="9525" cap="rnd" cmpd="sng">
            <a:solidFill>
              <a:srgbClr val="862C4B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25400" dir="5400000">
              <a:srgbClr val="000000">
                <a:alpha val="45882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85" name="Google Shape;85;p10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>
            <a:gsLst>
              <a:gs pos="0">
                <a:srgbClr val="9D234E"/>
              </a:gs>
              <a:gs pos="72000">
                <a:srgbClr val="D15779"/>
              </a:gs>
              <a:gs pos="100000">
                <a:srgbClr val="D78197"/>
              </a:gs>
            </a:gsLst>
            <a:lin ang="16200000" scaled="0"/>
          </a:gradFill>
          <a:ln w="9525" cap="rnd" cmpd="sng">
            <a:solidFill>
              <a:srgbClr val="862C4B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25400" dir="5400000">
              <a:srgbClr val="000000">
                <a:alpha val="45882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499273" y="5944936"/>
            <a:ext cx="4940624" cy="921076"/>
          </a:xfrm>
          <a:custGeom>
            <a:avLst/>
            <a:gdLst/>
            <a:ahLst/>
            <a:cxnLst/>
            <a:rect l="l" t="t" r="r" b="b"/>
            <a:pathLst>
              <a:path w="7485" h="337" extrusionOk="0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rgbClr val="D7A0AE">
              <a:alpha val="40000"/>
            </a:srgb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7" name="Google Shape;7;p1"/>
          <p:cNvSpPr/>
          <p:nvPr/>
        </p:nvSpPr>
        <p:spPr>
          <a:xfrm>
            <a:off x="485717" y="5939011"/>
            <a:ext cx="3690451" cy="933450"/>
          </a:xfrm>
          <a:custGeom>
            <a:avLst/>
            <a:gdLst/>
            <a:ahLst/>
            <a:cxnLst/>
            <a:rect l="l" t="t" r="r" b="b"/>
            <a:pathLst>
              <a:path w="5591" h="588" extrusionOk="0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8" name="Google Shape;8;p1"/>
          <p:cNvSpPr/>
          <p:nvPr/>
        </p:nvSpPr>
        <p:spPr>
          <a:xfrm>
            <a:off x="-6042" y="5791253"/>
            <a:ext cx="3402314" cy="1080868"/>
          </a:xfrm>
          <a:prstGeom prst="rtTriangle">
            <a:avLst/>
          </a:prstGeom>
          <a:blipFill rotWithShape="1">
            <a:blip r:embed="rId13">
              <a:alphaModFix amt="50000"/>
            </a:blip>
            <a:tile tx="0" ty="0" sx="50000" sy="50000" flip="none" algn="t"/>
          </a:blip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cxnSp>
        <p:nvCxnSpPr>
          <p:cNvPr id="9" name="Google Shape;9;p1"/>
          <p:cNvCxnSpPr/>
          <p:nvPr/>
        </p:nvCxnSpPr>
        <p:spPr>
          <a:xfrm>
            <a:off x="-9237" y="5787738"/>
            <a:ext cx="3405509" cy="1084383"/>
          </a:xfrm>
          <a:prstGeom prst="straightConnector1">
            <a:avLst/>
          </a:prstGeom>
          <a:noFill/>
          <a:ln w="12050" cap="flat" cmpd="sng">
            <a:solidFill>
              <a:srgbClr val="D297A6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100"/>
              <a:buFont typeface="Lucida Sans"/>
              <a:buNone/>
              <a:defRPr sz="4100" b="1" i="0" u="none" strike="noStrike" cap="none">
                <a:solidFill>
                  <a:schemeClr val="dk2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45186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836"/>
              <a:buFont typeface="Noto Sans Symbols"/>
              <a:buChar char="🞂"/>
              <a:defRPr sz="27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marL="914400" marR="0" lvl="1" indent="-374650" algn="l" rtl="0"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SzPts val="2300"/>
              <a:buFont typeface="Verdana"/>
              <a:buChar char="◦"/>
              <a:defRPr sz="23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2pPr>
            <a:lvl3pPr marL="1371600" marR="0" lvl="2" indent="-361950" algn="l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Noto Sans Symbols"/>
              <a:buChar char="●"/>
              <a:defRPr sz="21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3pPr>
            <a:lvl4pPr marL="1828800" marR="0" lvl="3" indent="-349250" algn="l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900"/>
              <a:buFont typeface="Noto Sans Symbols"/>
              <a:buChar char="●"/>
              <a:defRPr sz="19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4pPr>
            <a:lvl5pPr marL="2286000" marR="0" lvl="4" indent="-342900" algn="l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5pPr>
            <a:lvl6pPr marL="2743200" marR="0" lvl="5" indent="-342900" algn="l" rtl="0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Noto Sans Symbols"/>
              <a:buChar char="■"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6pPr>
            <a:lvl7pPr marL="3200400" marR="0" lvl="6" indent="-330200" algn="l" rtl="0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■"/>
              <a:defRPr sz="16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7pPr>
            <a:lvl8pPr marL="3657600" marR="0" lvl="7" indent="-330200" algn="l" rtl="0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■"/>
              <a:defRPr sz="16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8pPr>
            <a:lvl9pPr marL="4114800" marR="0" lvl="8" indent="-330200" algn="l" rtl="0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■"/>
              <a:defRPr sz="16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000" b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marL="0" marR="0" lvl="1" indent="0" algn="r" rtl="0">
              <a:spcBef>
                <a:spcPts val="0"/>
              </a:spcBef>
              <a:buNone/>
              <a:defRPr sz="1000" b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2pPr>
            <a:lvl3pPr marL="0" marR="0" lvl="2" indent="0" algn="r" rtl="0">
              <a:spcBef>
                <a:spcPts val="0"/>
              </a:spcBef>
              <a:buNone/>
              <a:defRPr sz="1000" b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3pPr>
            <a:lvl4pPr marL="0" marR="0" lvl="3" indent="0" algn="r" rtl="0">
              <a:spcBef>
                <a:spcPts val="0"/>
              </a:spcBef>
              <a:buNone/>
              <a:defRPr sz="1000" b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4pPr>
            <a:lvl5pPr marL="0" marR="0" lvl="4" indent="0" algn="r" rtl="0">
              <a:spcBef>
                <a:spcPts val="0"/>
              </a:spcBef>
              <a:buNone/>
              <a:defRPr sz="1000" b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5pPr>
            <a:lvl6pPr marL="0" marR="0" lvl="5" indent="0" algn="r" rtl="0">
              <a:spcBef>
                <a:spcPts val="0"/>
              </a:spcBef>
              <a:buNone/>
              <a:defRPr sz="1000" b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6pPr>
            <a:lvl7pPr marL="0" marR="0" lvl="6" indent="0" algn="r" rtl="0">
              <a:spcBef>
                <a:spcPts val="0"/>
              </a:spcBef>
              <a:buNone/>
              <a:defRPr sz="1000" b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7pPr>
            <a:lvl8pPr marL="0" marR="0" lvl="7" indent="0" algn="r" rtl="0">
              <a:spcBef>
                <a:spcPts val="0"/>
              </a:spcBef>
              <a:buNone/>
              <a:defRPr sz="1000" b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8pPr>
            <a:lvl9pPr marL="0" marR="0" lvl="8" indent="0" algn="r" rtl="0">
              <a:spcBef>
                <a:spcPts val="0"/>
              </a:spcBef>
              <a:buNone/>
              <a:defRPr sz="1000" b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3"/>
          <p:cNvSpPr txBox="1">
            <a:spLocks noGrp="1"/>
          </p:cNvSpPr>
          <p:nvPr>
            <p:ph type="ctrTitle"/>
          </p:nvPr>
        </p:nvSpPr>
        <p:spPr>
          <a:xfrm>
            <a:off x="93279" y="2081048"/>
            <a:ext cx="8911984" cy="2759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Lucida Sans"/>
              <a:buNone/>
            </a:pPr>
            <a:r>
              <a:rPr lang="ru-RU" b="1" dirty="0"/>
              <a:t>СУЩНОСТЬ, ОПРЕДЕЛЕНИЕ ПРОБЛЕМЫ И ПОДХОДА К ПРОВЕДЕНИЮ МАРКЕТИНГОВЫХ ИССЛЕДОВАНИЙ</a:t>
            </a:r>
            <a:endParaRPr dirty="0"/>
          </a:p>
        </p:txBody>
      </p:sp>
      <p:pic>
        <p:nvPicPr>
          <p:cNvPr id="4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1325" y="120651"/>
            <a:ext cx="5653088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2"/>
          <p:cNvSpPr txBox="1">
            <a:spLocks noGrp="1"/>
          </p:cNvSpPr>
          <p:nvPr>
            <p:ph type="title"/>
          </p:nvPr>
        </p:nvSpPr>
        <p:spPr>
          <a:xfrm>
            <a:off x="457200" y="188640"/>
            <a:ext cx="8229600" cy="1228998"/>
          </a:xfrm>
          <a:prstGeom prst="rect">
            <a:avLst/>
          </a:prstGeom>
          <a:solidFill>
            <a:schemeClr val="lt1"/>
          </a:solidFill>
          <a:ln w="55000" cap="flat" cmpd="thickThin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Lucida Sans"/>
              <a:buNone/>
            </a:pPr>
            <a:r>
              <a:rPr lang="ru-RU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Маркетинговые исследования: кто и как их проводит </a:t>
            </a:r>
            <a:endParaRPr/>
          </a:p>
        </p:txBody>
      </p:sp>
      <p:pic>
        <p:nvPicPr>
          <p:cNvPr id="157" name="Google Shape;157;p22" descr="C:\Users\user\Desktop\Komp_MI.png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0" y="1484784"/>
            <a:ext cx="9144000" cy="53732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3"/>
          <p:cNvSpPr txBox="1">
            <a:spLocks noGrp="1"/>
          </p:cNvSpPr>
          <p:nvPr>
            <p:ph type="body" idx="1"/>
          </p:nvPr>
        </p:nvSpPr>
        <p:spPr>
          <a:xfrm>
            <a:off x="1288404" y="2635365"/>
            <a:ext cx="6933675" cy="3500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5760" lvl="0" indent="-256032" algn="just" rtl="0">
              <a:spcBef>
                <a:spcPts val="0"/>
              </a:spcBef>
              <a:spcAft>
                <a:spcPts val="0"/>
              </a:spcAft>
              <a:buSzPts val="1836"/>
              <a:buChar char="🞂"/>
            </a:pPr>
            <a:r>
              <a:rPr lang="ru-RU" b="1" i="1" dirty="0"/>
              <a:t>Синдицированные услуги </a:t>
            </a:r>
            <a:r>
              <a:rPr lang="ru-RU" dirty="0"/>
              <a:t>– это услуги, предлагаемые маркетинговыми исследовательскими организациям, представляющими информацию из общей базы данных различным фирмам, являющихся подписчиками их услуг.</a:t>
            </a:r>
            <a:endParaRPr dirty="0"/>
          </a:p>
        </p:txBody>
      </p:sp>
      <p:pic>
        <p:nvPicPr>
          <p:cNvPr id="4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8404" y="202632"/>
            <a:ext cx="6629039" cy="2111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4"/>
          <p:cNvSpPr txBox="1">
            <a:spLocks noGrp="1"/>
          </p:cNvSpPr>
          <p:nvPr>
            <p:ph type="body" idx="1"/>
          </p:nvPr>
        </p:nvSpPr>
        <p:spPr>
          <a:xfrm>
            <a:off x="-14389" y="1412776"/>
            <a:ext cx="9252520" cy="49720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65760" lvl="0" indent="-256053" algn="l" rtl="0">
              <a:spcBef>
                <a:spcPts val="0"/>
              </a:spcBef>
              <a:spcAft>
                <a:spcPts val="0"/>
              </a:spcAft>
              <a:buSzPct val="68000"/>
              <a:buChar char="🞂"/>
            </a:pPr>
            <a:r>
              <a:rPr lang="ru-RU"/>
              <a:t> </a:t>
            </a:r>
            <a:r>
              <a:rPr lang="ru-RU" b="1"/>
              <a:t>Этап 1</a:t>
            </a:r>
            <a:r>
              <a:rPr lang="ru-RU"/>
              <a:t>. Определение проблемы.</a:t>
            </a:r>
            <a:endParaRPr/>
          </a:p>
          <a:p>
            <a:pPr marL="365760" lvl="0" indent="-148211" algn="l" rtl="0">
              <a:spcBef>
                <a:spcPts val="400"/>
              </a:spcBef>
              <a:spcAft>
                <a:spcPts val="0"/>
              </a:spcAft>
              <a:buSzPct val="68000"/>
              <a:buNone/>
            </a:pPr>
            <a:endParaRPr/>
          </a:p>
          <a:p>
            <a:pPr marL="365760" lvl="0" indent="-256053" algn="l" rtl="0">
              <a:spcBef>
                <a:spcPts val="400"/>
              </a:spcBef>
              <a:spcAft>
                <a:spcPts val="0"/>
              </a:spcAft>
              <a:buSzPct val="68000"/>
              <a:buChar char="🞂"/>
            </a:pPr>
            <a:r>
              <a:rPr lang="ru-RU"/>
              <a:t> </a:t>
            </a:r>
            <a:r>
              <a:rPr lang="ru-RU" b="1"/>
              <a:t>Этап 2</a:t>
            </a:r>
            <a:r>
              <a:rPr lang="ru-RU"/>
              <a:t>. Разработка подхода к решению проблемы.</a:t>
            </a:r>
            <a:endParaRPr/>
          </a:p>
          <a:p>
            <a:pPr marL="365760" lvl="0" indent="-148211" algn="l" rtl="0">
              <a:spcBef>
                <a:spcPts val="400"/>
              </a:spcBef>
              <a:spcAft>
                <a:spcPts val="0"/>
              </a:spcAft>
              <a:buSzPct val="68000"/>
              <a:buNone/>
            </a:pPr>
            <a:endParaRPr/>
          </a:p>
          <a:p>
            <a:pPr marL="365760" lvl="0" indent="-256053" algn="l" rtl="0">
              <a:spcBef>
                <a:spcPts val="400"/>
              </a:spcBef>
              <a:spcAft>
                <a:spcPts val="0"/>
              </a:spcAft>
              <a:buSzPct val="68000"/>
              <a:buChar char="🞂"/>
            </a:pPr>
            <a:r>
              <a:rPr lang="ru-RU"/>
              <a:t> </a:t>
            </a:r>
            <a:r>
              <a:rPr lang="ru-RU" b="1"/>
              <a:t>Этап 3</a:t>
            </a:r>
            <a:r>
              <a:rPr lang="ru-RU"/>
              <a:t>. Разработка плана исследования.</a:t>
            </a:r>
            <a:endParaRPr/>
          </a:p>
          <a:p>
            <a:pPr marL="365760" lvl="0" indent="-148211" algn="l" rtl="0">
              <a:spcBef>
                <a:spcPts val="400"/>
              </a:spcBef>
              <a:spcAft>
                <a:spcPts val="0"/>
              </a:spcAft>
              <a:buSzPct val="68000"/>
              <a:buNone/>
            </a:pPr>
            <a:endParaRPr/>
          </a:p>
          <a:p>
            <a:pPr marL="365760" lvl="0" indent="-256053" algn="l" rtl="0">
              <a:spcBef>
                <a:spcPts val="400"/>
              </a:spcBef>
              <a:spcAft>
                <a:spcPts val="0"/>
              </a:spcAft>
              <a:buSzPct val="68000"/>
              <a:buChar char="🞂"/>
            </a:pPr>
            <a:r>
              <a:rPr lang="ru-RU"/>
              <a:t> </a:t>
            </a:r>
            <a:r>
              <a:rPr lang="ru-RU" b="1"/>
              <a:t>Этап 4.</a:t>
            </a:r>
            <a:r>
              <a:rPr lang="ru-RU"/>
              <a:t> Полевые работы или сбор данных.</a:t>
            </a:r>
            <a:endParaRPr/>
          </a:p>
          <a:p>
            <a:pPr marL="365760" lvl="0" indent="-148211" algn="l" rtl="0">
              <a:spcBef>
                <a:spcPts val="400"/>
              </a:spcBef>
              <a:spcAft>
                <a:spcPts val="0"/>
              </a:spcAft>
              <a:buSzPct val="68000"/>
              <a:buNone/>
            </a:pPr>
            <a:endParaRPr/>
          </a:p>
          <a:p>
            <a:pPr marL="365760" lvl="0" indent="-256053" algn="l" rtl="0">
              <a:spcBef>
                <a:spcPts val="400"/>
              </a:spcBef>
              <a:spcAft>
                <a:spcPts val="0"/>
              </a:spcAft>
              <a:buSzPct val="68000"/>
              <a:buChar char="🞂"/>
            </a:pPr>
            <a:r>
              <a:rPr lang="ru-RU"/>
              <a:t> </a:t>
            </a:r>
            <a:r>
              <a:rPr lang="ru-RU" b="1"/>
              <a:t>Этап 5</a:t>
            </a:r>
            <a:r>
              <a:rPr lang="ru-RU"/>
              <a:t>. Подготовка данных и их анализ.</a:t>
            </a:r>
            <a:endParaRPr/>
          </a:p>
          <a:p>
            <a:pPr marL="365760" lvl="0" indent="-148211" algn="l" rtl="0">
              <a:spcBef>
                <a:spcPts val="400"/>
              </a:spcBef>
              <a:spcAft>
                <a:spcPts val="0"/>
              </a:spcAft>
              <a:buSzPct val="68000"/>
              <a:buNone/>
            </a:pPr>
            <a:endParaRPr/>
          </a:p>
          <a:p>
            <a:pPr marL="365760" lvl="0" indent="-256053" algn="l" rtl="0">
              <a:spcBef>
                <a:spcPts val="400"/>
              </a:spcBef>
              <a:spcAft>
                <a:spcPts val="0"/>
              </a:spcAft>
              <a:buSzPct val="68000"/>
              <a:buChar char="🞂"/>
            </a:pPr>
            <a:r>
              <a:rPr lang="ru-RU" b="1"/>
              <a:t> Этап 6. </a:t>
            </a:r>
            <a:r>
              <a:rPr lang="ru-RU"/>
              <a:t>Подготовка отчета и его презентация.</a:t>
            </a:r>
            <a:endParaRPr/>
          </a:p>
        </p:txBody>
      </p:sp>
      <p:sp>
        <p:nvSpPr>
          <p:cNvPr id="169" name="Google Shape;169;p24"/>
          <p:cNvSpPr txBox="1">
            <a:spLocks noGrp="1"/>
          </p:cNvSpPr>
          <p:nvPr>
            <p:ph type="title"/>
          </p:nvPr>
        </p:nvSpPr>
        <p:spPr>
          <a:xfrm>
            <a:off x="107504" y="274638"/>
            <a:ext cx="9036496" cy="1143000"/>
          </a:xfrm>
          <a:prstGeom prst="rect">
            <a:avLst/>
          </a:prstGeom>
          <a:gradFill>
            <a:gsLst>
              <a:gs pos="0">
                <a:srgbClr val="E896AA"/>
              </a:gs>
              <a:gs pos="65000">
                <a:srgbClr val="F9C9D3"/>
              </a:gs>
              <a:gs pos="100000">
                <a:srgbClr val="FED7E0"/>
              </a:gs>
            </a:gsLst>
            <a:lin ang="16200000" scaled="0"/>
          </a:gra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Lucida Sans"/>
              <a:buNone/>
            </a:pPr>
            <a:r>
              <a:rPr lang="ru-RU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Процесс маркетинговых исследований 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2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100"/>
              <a:buFont typeface="Lucida Sans"/>
              <a:buNone/>
            </a:pPr>
            <a:endParaRPr/>
          </a:p>
        </p:txBody>
      </p:sp>
      <p:pic>
        <p:nvPicPr>
          <p:cNvPr id="175" name="Google Shape;175;p25" descr="C:\Users\user\Desktop\Plan_iss.png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6"/>
          <p:cNvSpPr txBox="1">
            <a:spLocks noGrp="1"/>
          </p:cNvSpPr>
          <p:nvPr>
            <p:ph type="title"/>
          </p:nvPr>
        </p:nvSpPr>
        <p:spPr>
          <a:xfrm>
            <a:off x="107504" y="116632"/>
            <a:ext cx="8579296" cy="1143000"/>
          </a:xfrm>
          <a:prstGeom prst="rect">
            <a:avLst/>
          </a:prstGeom>
          <a:gradFill>
            <a:gsLst>
              <a:gs pos="0">
                <a:srgbClr val="E896AA"/>
              </a:gs>
              <a:gs pos="65000">
                <a:srgbClr val="F9C9D3"/>
              </a:gs>
              <a:gs pos="100000">
                <a:srgbClr val="FED7E0"/>
              </a:gs>
            </a:gsLst>
            <a:lin ang="16200000" scaled="0"/>
          </a:gra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Lucida Sans"/>
              <a:buNone/>
            </a:pPr>
            <a:r>
              <a:rPr lang="ru-RU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Факторы внешней и внутренней среды</a:t>
            </a:r>
            <a:endParaRPr/>
          </a:p>
        </p:txBody>
      </p:sp>
      <p:pic>
        <p:nvPicPr>
          <p:cNvPr id="181" name="Google Shape;181;p26" descr="C:\Users\user\Desktop\Faktor_sreda.png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-108520" y="1484784"/>
            <a:ext cx="8784975" cy="53732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27"/>
          <p:cNvSpPr txBox="1">
            <a:spLocks noGrp="1"/>
          </p:cNvSpPr>
          <p:nvPr>
            <p:ph type="body" idx="1"/>
          </p:nvPr>
        </p:nvSpPr>
        <p:spPr>
          <a:xfrm>
            <a:off x="179512" y="1481328"/>
            <a:ext cx="8784976" cy="49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5760" lvl="0" indent="-256032" algn="just" rtl="0">
              <a:spcBef>
                <a:spcPts val="0"/>
              </a:spcBef>
              <a:spcAft>
                <a:spcPts val="0"/>
              </a:spcAft>
              <a:buSzPts val="1836"/>
              <a:buChar char="🞂"/>
            </a:pPr>
            <a:r>
              <a:rPr lang="ru-RU" b="1" i="1"/>
              <a:t>Управленческая проблема (management decision problem) </a:t>
            </a:r>
            <a:r>
              <a:rPr lang="ru-RU"/>
              <a:t>– это проблема, с которой сталкивается лицо, принимающее решение (топ-менеджер). Она формулируется вопросом типа "Что необходимо сделать лицу, принимающему решение?".</a:t>
            </a:r>
            <a:endParaRPr/>
          </a:p>
          <a:p>
            <a:pPr marL="365760" lvl="0" indent="-256032" algn="just" rtl="0">
              <a:spcBef>
                <a:spcPts val="400"/>
              </a:spcBef>
              <a:spcAft>
                <a:spcPts val="0"/>
              </a:spcAft>
              <a:buSzPts val="1836"/>
              <a:buChar char="🞂"/>
            </a:pPr>
            <a:r>
              <a:rPr lang="ru-RU" b="1" i="1"/>
              <a:t>Проблема маркетингового исследования </a:t>
            </a:r>
            <a:r>
              <a:rPr lang="ru-RU"/>
              <a:t>(marketing research problem) – это проблема, связанная с тем, какая информация необходима и как ее получить наиболее эффективно.</a:t>
            </a:r>
            <a:endParaRPr/>
          </a:p>
        </p:txBody>
      </p:sp>
      <p:sp>
        <p:nvSpPr>
          <p:cNvPr id="187" name="Google Shape;187;p2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chemeClr val="lt1"/>
          </a:solidFill>
          <a:ln w="55000" cap="flat" cmpd="thickThin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Lucida Sans"/>
              <a:buNone/>
            </a:pPr>
            <a:r>
              <a:rPr lang="ru-RU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Управленческая и маркетинговая проблемы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2" name="Google Shape;192;p28"/>
          <p:cNvGraphicFramePr/>
          <p:nvPr/>
        </p:nvGraphicFramePr>
        <p:xfrm>
          <a:off x="0" y="692696"/>
          <a:ext cx="9000050" cy="6245200"/>
        </p:xfrm>
        <a:graphic>
          <a:graphicData uri="http://schemas.openxmlformats.org/drawingml/2006/table">
            <a:tbl>
              <a:tblPr>
                <a:noFill/>
                <a:tableStyleId>{394D22D2-45F1-4E4B-84BD-107E8F4B020F}</a:tableStyleId>
              </a:tblPr>
              <a:tblGrid>
                <a:gridCol w="4500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00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40225"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800" b="1" u="none" strike="noStrike" cap="none">
                          <a:solidFill>
                            <a:srgbClr val="FFFFFF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Различия между двумя видами проблем:</a:t>
                      </a:r>
                      <a:endParaRPr/>
                    </a:p>
                  </a:txBody>
                  <a:tcPr marL="47625" marR="47625" marT="47625" marB="476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683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683A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02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 b="1" u="none" strike="noStrike" cap="none">
                          <a:solidFill>
                            <a:srgbClr val="005C76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Управленческая проблема</a:t>
                      </a:r>
                      <a:endParaRPr/>
                    </a:p>
                  </a:txBody>
                  <a:tcPr marL="47625" marR="47625" marT="47625" marB="47625" anchor="ctr">
                    <a:lnL w="9525" cap="flat" cmpd="sng">
                      <a:solidFill>
                        <a:srgbClr val="1683A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683A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683A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683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 b="1" u="none" strike="noStrike" cap="none">
                          <a:solidFill>
                            <a:srgbClr val="005C76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Проблема маркетингового исследования</a:t>
                      </a:r>
                      <a:endParaRPr/>
                    </a:p>
                  </a:txBody>
                  <a:tcPr marL="47625" marR="47625" marT="47625" marB="47625" anchor="ctr">
                    <a:lnL w="9525" cap="flat" cmpd="sng">
                      <a:solidFill>
                        <a:srgbClr val="1683A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683A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683A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683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203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 b="0" u="none" strike="noStrike" cap="none">
                          <a:solidFill>
                            <a:srgbClr val="00003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Следует ли выходить на рынок с новым товаром?</a:t>
                      </a:r>
                      <a:endParaRPr/>
                    </a:p>
                  </a:txBody>
                  <a:tcPr marL="47625" marR="47625" marT="47625" marB="47625">
                    <a:lnL w="9525" cap="flat" cmpd="sng">
                      <a:solidFill>
                        <a:srgbClr val="1683A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683A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683A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683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 b="0" u="none" strike="noStrike" cap="none">
                          <a:solidFill>
                            <a:srgbClr val="00003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Определить предпочтения потребителей и их намерения приобрести новый товар</a:t>
                      </a:r>
                      <a:endParaRPr/>
                    </a:p>
                  </a:txBody>
                  <a:tcPr marL="47625" marR="47625" marT="47625" marB="47625">
                    <a:lnL w="9525" cap="flat" cmpd="sng">
                      <a:solidFill>
                        <a:srgbClr val="1683A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683A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683A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683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203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 b="0" u="none" strike="noStrike" cap="none">
                          <a:solidFill>
                            <a:srgbClr val="00003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Должна ли быть изменена рекламная кампания?</a:t>
                      </a:r>
                      <a:endParaRPr/>
                    </a:p>
                  </a:txBody>
                  <a:tcPr marL="47625" marR="47625" marT="47625" marB="47625">
                    <a:lnL w="9525" cap="flat" cmpd="sng">
                      <a:solidFill>
                        <a:srgbClr val="1683A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683A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683A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683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 b="0" u="none" strike="noStrike" cap="none">
                          <a:solidFill>
                            <a:srgbClr val="00003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Определить эффективность проводимой рекламной кампании</a:t>
                      </a:r>
                      <a:endParaRPr/>
                    </a:p>
                  </a:txBody>
                  <a:tcPr marL="47625" marR="47625" marT="47625" marB="47625">
                    <a:lnL w="9525" cap="flat" cmpd="sng">
                      <a:solidFill>
                        <a:srgbClr val="1683A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683A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683A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683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441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 b="0" u="none" strike="noStrike" cap="none">
                          <a:solidFill>
                            <a:srgbClr val="00003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Должна ли быть повышена цена данного товара?</a:t>
                      </a:r>
                      <a:endParaRPr/>
                    </a:p>
                  </a:txBody>
                  <a:tcPr marL="47625" marR="47625" marT="47625" marB="47625">
                    <a:lnL w="9525" cap="flat" cmpd="sng">
                      <a:solidFill>
                        <a:srgbClr val="1683A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683A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683A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683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 b="0" u="none" strike="noStrike" cap="none">
                          <a:solidFill>
                            <a:srgbClr val="00003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Определить ценовую эластичность спроса и влияние на динамику продажи и прибыли различных вариантов ценовых изменений</a:t>
                      </a:r>
                      <a:endParaRPr/>
                    </a:p>
                  </a:txBody>
                  <a:tcPr marL="47625" marR="47625" marT="47625" marB="47625">
                    <a:lnL w="9525" cap="flat" cmpd="sng">
                      <a:solidFill>
                        <a:srgbClr val="1683A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683A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683A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683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93" name="Google Shape;193;p28"/>
          <p:cNvSpPr txBox="1">
            <a:spLocks noGrp="1"/>
          </p:cNvSpPr>
          <p:nvPr>
            <p:ph type="title"/>
          </p:nvPr>
        </p:nvSpPr>
        <p:spPr>
          <a:xfrm>
            <a:off x="539552" y="0"/>
            <a:ext cx="8229600" cy="7249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100"/>
              <a:buFont typeface="Lucida Sans"/>
              <a:buNone/>
            </a:pP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29"/>
          <p:cNvSpPr txBox="1">
            <a:spLocks noGrp="1"/>
          </p:cNvSpPr>
          <p:nvPr>
            <p:ph type="body" idx="1"/>
          </p:nvPr>
        </p:nvSpPr>
        <p:spPr>
          <a:xfrm>
            <a:off x="251520" y="177281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5760" lvl="0" indent="-256032" algn="l" rtl="0">
              <a:spcBef>
                <a:spcPts val="0"/>
              </a:spcBef>
              <a:spcAft>
                <a:spcPts val="0"/>
              </a:spcAft>
              <a:buSzPts val="1836"/>
              <a:buChar char="🞂"/>
            </a:pPr>
            <a:r>
              <a:rPr lang="ru-RU"/>
              <a:t> </a:t>
            </a:r>
            <a:r>
              <a:rPr lang="ru-RU" b="1"/>
              <a:t>Методология исследования</a:t>
            </a:r>
            <a:endParaRPr/>
          </a:p>
          <a:p>
            <a:pPr marL="365760" lvl="0" indent="-139446" algn="l" rtl="0">
              <a:spcBef>
                <a:spcPts val="400"/>
              </a:spcBef>
              <a:spcAft>
                <a:spcPts val="0"/>
              </a:spcAft>
              <a:buSzPts val="1836"/>
              <a:buNone/>
            </a:pPr>
            <a:endParaRPr b="1"/>
          </a:p>
          <a:p>
            <a:pPr marL="365760" lvl="0" indent="-256032" algn="l" rtl="0">
              <a:spcBef>
                <a:spcPts val="400"/>
              </a:spcBef>
              <a:spcAft>
                <a:spcPts val="0"/>
              </a:spcAft>
              <a:buSzPts val="1836"/>
              <a:buChar char="🞂"/>
            </a:pPr>
            <a:r>
              <a:rPr lang="ru-RU" b="1"/>
              <a:t> Аналитическая модель</a:t>
            </a:r>
            <a:endParaRPr/>
          </a:p>
          <a:p>
            <a:pPr marL="365760" lvl="0" indent="-139446" algn="l" rtl="0">
              <a:spcBef>
                <a:spcPts val="400"/>
              </a:spcBef>
              <a:spcAft>
                <a:spcPts val="0"/>
              </a:spcAft>
              <a:buSzPts val="1836"/>
              <a:buNone/>
            </a:pPr>
            <a:endParaRPr b="1"/>
          </a:p>
          <a:p>
            <a:pPr marL="365760" lvl="0" indent="-256032" algn="l" rtl="0">
              <a:spcBef>
                <a:spcPts val="400"/>
              </a:spcBef>
              <a:spcAft>
                <a:spcPts val="0"/>
              </a:spcAft>
              <a:buSzPts val="1836"/>
              <a:buChar char="🞂"/>
            </a:pPr>
            <a:r>
              <a:rPr lang="ru-RU" b="1"/>
              <a:t> Поисковые вопросы</a:t>
            </a:r>
            <a:endParaRPr/>
          </a:p>
          <a:p>
            <a:pPr marL="365760" lvl="0" indent="-139446" algn="l" rtl="0">
              <a:spcBef>
                <a:spcPts val="400"/>
              </a:spcBef>
              <a:spcAft>
                <a:spcPts val="0"/>
              </a:spcAft>
              <a:buSzPts val="1836"/>
              <a:buNone/>
            </a:pPr>
            <a:endParaRPr b="1"/>
          </a:p>
          <a:p>
            <a:pPr marL="365760" lvl="0" indent="-256032" algn="l" rtl="0">
              <a:spcBef>
                <a:spcPts val="400"/>
              </a:spcBef>
              <a:spcAft>
                <a:spcPts val="0"/>
              </a:spcAft>
              <a:buSzPts val="1836"/>
              <a:buChar char="🞂"/>
            </a:pPr>
            <a:r>
              <a:rPr lang="ru-RU" b="1"/>
              <a:t> Гипотезы</a:t>
            </a:r>
            <a:endParaRPr/>
          </a:p>
          <a:p>
            <a:pPr marL="365760" lvl="0" indent="-139446" algn="l" rtl="0">
              <a:spcBef>
                <a:spcPts val="400"/>
              </a:spcBef>
              <a:spcAft>
                <a:spcPts val="0"/>
              </a:spcAft>
              <a:buSzPts val="1836"/>
              <a:buNone/>
            </a:pPr>
            <a:endParaRPr b="1"/>
          </a:p>
          <a:p>
            <a:pPr marL="365760" lvl="0" indent="-256032" algn="l" rtl="0">
              <a:spcBef>
                <a:spcPts val="400"/>
              </a:spcBef>
              <a:spcAft>
                <a:spcPts val="0"/>
              </a:spcAft>
              <a:buSzPts val="1836"/>
              <a:buChar char="🞂"/>
            </a:pPr>
            <a:r>
              <a:rPr lang="ru-RU" b="1"/>
              <a:t> Релевантные характеристики</a:t>
            </a:r>
            <a:endParaRPr/>
          </a:p>
        </p:txBody>
      </p:sp>
      <p:sp>
        <p:nvSpPr>
          <p:cNvPr id="199" name="Google Shape;199;p29"/>
          <p:cNvSpPr txBox="1">
            <a:spLocks noGrp="1"/>
          </p:cNvSpPr>
          <p:nvPr>
            <p:ph type="title"/>
          </p:nvPr>
        </p:nvSpPr>
        <p:spPr>
          <a:xfrm>
            <a:off x="0" y="0"/>
            <a:ext cx="9359249" cy="1700808"/>
          </a:xfrm>
          <a:prstGeom prst="rect">
            <a:avLst/>
          </a:prstGeom>
          <a:gradFill>
            <a:gsLst>
              <a:gs pos="0">
                <a:srgbClr val="E896AA"/>
              </a:gs>
              <a:gs pos="65000">
                <a:srgbClr val="F9C9D3"/>
              </a:gs>
              <a:gs pos="100000">
                <a:srgbClr val="FED7E0"/>
              </a:gs>
            </a:gsLst>
            <a:lin ang="16200000" scaled="0"/>
          </a:gra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Lucida Sans"/>
              <a:buNone/>
            </a:pPr>
            <a:r>
              <a:rPr lang="ru-RU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Подход к проведению маркетинговых исследований: компоненты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4"/>
          <p:cNvSpPr txBox="1">
            <a:spLocks noGrp="1"/>
          </p:cNvSpPr>
          <p:nvPr>
            <p:ph type="body" idx="1"/>
          </p:nvPr>
        </p:nvSpPr>
        <p:spPr>
          <a:xfrm>
            <a:off x="32823" y="836712"/>
            <a:ext cx="9110045" cy="53766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65760" lvl="0" indent="-148211" algn="l" rtl="0">
              <a:spcBef>
                <a:spcPts val="0"/>
              </a:spcBef>
              <a:spcAft>
                <a:spcPts val="0"/>
              </a:spcAft>
              <a:buSzPct val="68000"/>
              <a:buNone/>
            </a:pPr>
            <a:endParaRPr dirty="0"/>
          </a:p>
          <a:p>
            <a:pPr marL="365760" lvl="0" indent="-256053" algn="just" rtl="0">
              <a:spcBef>
                <a:spcPts val="400"/>
              </a:spcBef>
              <a:spcAft>
                <a:spcPts val="0"/>
              </a:spcAft>
              <a:buSzPct val="68000"/>
              <a:buChar char="🞂"/>
            </a:pPr>
            <a:r>
              <a:rPr lang="ru-RU" dirty="0"/>
              <a:t>1.Понятие маркетингового исследования и его функции;</a:t>
            </a:r>
            <a:endParaRPr dirty="0"/>
          </a:p>
          <a:p>
            <a:pPr marL="365760" lvl="0" indent="-256053" algn="just" rtl="0">
              <a:spcBef>
                <a:spcPts val="400"/>
              </a:spcBef>
              <a:spcAft>
                <a:spcPts val="0"/>
              </a:spcAft>
              <a:buSzPct val="68000"/>
              <a:buChar char="🞂"/>
            </a:pPr>
            <a:r>
              <a:rPr lang="ru-RU" dirty="0"/>
              <a:t>2.Классификация маркетинговых исследований;</a:t>
            </a:r>
            <a:endParaRPr dirty="0"/>
          </a:p>
          <a:p>
            <a:pPr marL="365760" lvl="0" indent="-256053" algn="just" rtl="0">
              <a:spcBef>
                <a:spcPts val="400"/>
              </a:spcBef>
              <a:spcAft>
                <a:spcPts val="0"/>
              </a:spcAft>
              <a:buSzPct val="68000"/>
              <a:buChar char="🞂"/>
            </a:pPr>
            <a:r>
              <a:rPr lang="ru-RU" dirty="0"/>
              <a:t>3.Роль маркетинговых исследований в маркетинговой информационной системе и системе поддержки принятия решений;</a:t>
            </a:r>
            <a:endParaRPr dirty="0"/>
          </a:p>
          <a:p>
            <a:pPr marL="365760" lvl="0" indent="-256053" algn="just" rtl="0">
              <a:spcBef>
                <a:spcPts val="400"/>
              </a:spcBef>
              <a:spcAft>
                <a:spcPts val="0"/>
              </a:spcAft>
              <a:buSzPct val="68000"/>
              <a:buChar char="🞂"/>
            </a:pPr>
            <a:r>
              <a:rPr lang="ru-RU" dirty="0"/>
              <a:t>4.Маркетинговые исследования: кто и как их проводит ;</a:t>
            </a:r>
            <a:endParaRPr dirty="0"/>
          </a:p>
          <a:p>
            <a:pPr marL="365760" lvl="0" indent="-256053" algn="just" rtl="0">
              <a:spcBef>
                <a:spcPts val="400"/>
              </a:spcBef>
              <a:spcAft>
                <a:spcPts val="0"/>
              </a:spcAft>
              <a:buSzPct val="68000"/>
              <a:buChar char="🞂"/>
            </a:pPr>
            <a:r>
              <a:rPr lang="ru-RU" dirty="0"/>
              <a:t>5.Процесс маркетинговых исследований ;</a:t>
            </a:r>
            <a:endParaRPr dirty="0"/>
          </a:p>
          <a:p>
            <a:pPr marL="365760" lvl="0" indent="-256053" algn="just" rtl="0">
              <a:spcBef>
                <a:spcPts val="400"/>
              </a:spcBef>
              <a:spcAft>
                <a:spcPts val="0"/>
              </a:spcAft>
              <a:buSzPct val="68000"/>
              <a:buChar char="🞂"/>
            </a:pPr>
            <a:r>
              <a:rPr lang="ru-RU" dirty="0"/>
              <a:t>6.Факторы внешней и внутренней среды</a:t>
            </a:r>
            <a:endParaRPr dirty="0"/>
          </a:p>
          <a:p>
            <a:pPr marL="365760" lvl="0" indent="-256053" algn="just" rtl="0">
              <a:spcBef>
                <a:spcPts val="400"/>
              </a:spcBef>
              <a:spcAft>
                <a:spcPts val="0"/>
              </a:spcAft>
              <a:buSzPct val="68000"/>
              <a:buChar char="🞂"/>
            </a:pPr>
            <a:r>
              <a:rPr lang="ru-RU" dirty="0"/>
              <a:t>7.Управленческая и маркетинговая проблемы;</a:t>
            </a:r>
            <a:endParaRPr dirty="0"/>
          </a:p>
          <a:p>
            <a:pPr marL="365760" lvl="0" indent="-256053" algn="just" rtl="0">
              <a:spcBef>
                <a:spcPts val="400"/>
              </a:spcBef>
              <a:spcAft>
                <a:spcPts val="0"/>
              </a:spcAft>
              <a:buSzPct val="68000"/>
              <a:buChar char="🞂"/>
            </a:pPr>
            <a:r>
              <a:rPr lang="ru-RU" dirty="0"/>
              <a:t>8.Подход к проведению маркетинговых исследований: компоненты </a:t>
            </a:r>
            <a:endParaRPr dirty="0"/>
          </a:p>
          <a:p>
            <a:pPr marL="365760" lvl="0" indent="-148211" algn="l" rtl="0">
              <a:spcBef>
                <a:spcPts val="400"/>
              </a:spcBef>
              <a:spcAft>
                <a:spcPts val="0"/>
              </a:spcAft>
              <a:buSzPct val="68000"/>
              <a:buNone/>
            </a:pPr>
            <a:endParaRPr dirty="0"/>
          </a:p>
          <a:p>
            <a:pPr marL="365760" lvl="0" indent="-148211" algn="l" rtl="0">
              <a:spcBef>
                <a:spcPts val="400"/>
              </a:spcBef>
              <a:spcAft>
                <a:spcPts val="0"/>
              </a:spcAft>
              <a:buSzPct val="68000"/>
              <a:buNone/>
            </a:pPr>
            <a:endParaRPr dirty="0"/>
          </a:p>
          <a:p>
            <a:pPr marL="365760" lvl="0" indent="-148211" algn="l" rtl="0">
              <a:spcBef>
                <a:spcPts val="400"/>
              </a:spcBef>
              <a:spcAft>
                <a:spcPts val="0"/>
              </a:spcAft>
              <a:buSzPct val="68000"/>
              <a:buNone/>
            </a:pPr>
            <a:endParaRPr dirty="0"/>
          </a:p>
        </p:txBody>
      </p:sp>
      <p:sp>
        <p:nvSpPr>
          <p:cNvPr id="109" name="Google Shape;109;p14"/>
          <p:cNvSpPr txBox="1">
            <a:spLocks noGrp="1"/>
          </p:cNvSpPr>
          <p:nvPr>
            <p:ph type="title"/>
          </p:nvPr>
        </p:nvSpPr>
        <p:spPr>
          <a:xfrm>
            <a:off x="-108520" y="0"/>
            <a:ext cx="9252520" cy="1143000"/>
          </a:xfrm>
          <a:prstGeom prst="rect">
            <a:avLst/>
          </a:prstGeom>
          <a:gradFill>
            <a:gsLst>
              <a:gs pos="0">
                <a:srgbClr val="E896AA"/>
              </a:gs>
              <a:gs pos="65000">
                <a:srgbClr val="F9C9D3"/>
              </a:gs>
              <a:gs pos="100000">
                <a:srgbClr val="FED7E0"/>
              </a:gs>
            </a:gsLst>
            <a:lin ang="16200000" scaled="0"/>
          </a:gra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Lucida Sans"/>
              <a:buNone/>
            </a:pPr>
            <a:r>
              <a:rPr lang="ru-RU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Вопросы для изучения: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5"/>
          <p:cNvSpPr txBox="1">
            <a:spLocks noGrp="1"/>
          </p:cNvSpPr>
          <p:nvPr>
            <p:ph type="body" idx="1"/>
          </p:nvPr>
        </p:nvSpPr>
        <p:spPr>
          <a:xfrm>
            <a:off x="526568" y="2742569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5760" lvl="0" indent="-256032" algn="just" rtl="0">
              <a:spcBef>
                <a:spcPts val="0"/>
              </a:spcBef>
              <a:spcAft>
                <a:spcPts val="0"/>
              </a:spcAft>
              <a:buSzPts val="1836"/>
              <a:buChar char="🞂"/>
            </a:pPr>
            <a:r>
              <a:rPr lang="ru-RU" b="1" i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Маркетинговые исследования </a:t>
            </a:r>
            <a:r>
              <a:rPr lang="ru-RU" dirty="0">
                <a:solidFill>
                  <a:schemeClr val="bg2">
                    <a:lumMod val="60000"/>
                    <a:lumOff val="40000"/>
                  </a:schemeClr>
                </a:solidFill>
              </a:rPr>
              <a:t>(</a:t>
            </a:r>
            <a:r>
              <a:rPr lang="ru-RU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marketing</a:t>
            </a:r>
            <a:r>
              <a:rPr lang="ru-RU" dirty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research</a:t>
            </a:r>
            <a:r>
              <a:rPr lang="ru-RU" dirty="0">
                <a:solidFill>
                  <a:schemeClr val="bg2">
                    <a:lumMod val="60000"/>
                    <a:lumOff val="40000"/>
                  </a:schemeClr>
                </a:solidFill>
              </a:rPr>
              <a:t>) - это систематическое и объективное выявление, сбор, анализ, распространение и использование информации для повышения эффективности идентификации( соответствия)  и решения маркетинговых проблем (возможностей)</a:t>
            </a:r>
            <a:endParaRPr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824" y="505330"/>
            <a:ext cx="5653088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6"/>
          <p:cNvSpPr txBox="1">
            <a:spLocks noGrp="1"/>
          </p:cNvSpPr>
          <p:nvPr>
            <p:ph type="body" idx="1"/>
          </p:nvPr>
        </p:nvSpPr>
        <p:spPr>
          <a:xfrm>
            <a:off x="179512" y="1268760"/>
            <a:ext cx="8964488" cy="49720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5760" lvl="0" indent="-256053" algn="just" rtl="0">
              <a:spcBef>
                <a:spcPts val="0"/>
              </a:spcBef>
              <a:spcAft>
                <a:spcPts val="0"/>
              </a:spcAft>
              <a:buSzPct val="68000"/>
              <a:buChar char="🞂"/>
            </a:pPr>
            <a:r>
              <a:rPr lang="ru-RU"/>
              <a:t>становление связи потребителей, клиентов и общества с маркетологом посредством информации, которая используется для установления и определения маркетинговых возможностей и проблем;</a:t>
            </a:r>
            <a:endParaRPr/>
          </a:p>
          <a:p>
            <a:pPr marL="365760" lvl="0" indent="-148211" algn="just" rtl="0">
              <a:spcBef>
                <a:spcPts val="400"/>
              </a:spcBef>
              <a:spcAft>
                <a:spcPts val="0"/>
              </a:spcAft>
              <a:buSzPct val="68000"/>
              <a:buNone/>
            </a:pPr>
            <a:endParaRPr/>
          </a:p>
          <a:p>
            <a:pPr marL="365760" lvl="0" indent="-256053" algn="just" rtl="0">
              <a:spcBef>
                <a:spcPts val="400"/>
              </a:spcBef>
              <a:spcAft>
                <a:spcPts val="0"/>
              </a:spcAft>
              <a:buSzPct val="68000"/>
              <a:buChar char="🞂"/>
            </a:pPr>
            <a:r>
              <a:rPr lang="ru-RU"/>
              <a:t>выработка, совершенствования и оценки маркетинговых действий;</a:t>
            </a:r>
            <a:endParaRPr/>
          </a:p>
          <a:p>
            <a:pPr marL="365760" lvl="0" indent="-148211" algn="just" rtl="0">
              <a:spcBef>
                <a:spcPts val="400"/>
              </a:spcBef>
              <a:spcAft>
                <a:spcPts val="0"/>
              </a:spcAft>
              <a:buSzPct val="68000"/>
              <a:buNone/>
            </a:pPr>
            <a:endParaRPr/>
          </a:p>
          <a:p>
            <a:pPr marL="365760" lvl="0" indent="-256053" algn="just" rtl="0">
              <a:spcBef>
                <a:spcPts val="400"/>
              </a:spcBef>
              <a:spcAft>
                <a:spcPts val="0"/>
              </a:spcAft>
              <a:buSzPct val="68000"/>
              <a:buChar char="🞂"/>
            </a:pPr>
            <a:r>
              <a:rPr lang="ru-RU"/>
              <a:t>мониторинг эффективности маркетинговых действий;</a:t>
            </a:r>
            <a:endParaRPr/>
          </a:p>
          <a:p>
            <a:pPr marL="365760" lvl="0" indent="-148211" algn="just" rtl="0">
              <a:spcBef>
                <a:spcPts val="400"/>
              </a:spcBef>
              <a:spcAft>
                <a:spcPts val="0"/>
              </a:spcAft>
              <a:buSzPct val="68000"/>
              <a:buNone/>
            </a:pPr>
            <a:endParaRPr/>
          </a:p>
          <a:p>
            <a:pPr marL="365760" lvl="0" indent="-256053" algn="just" rtl="0">
              <a:spcBef>
                <a:spcPts val="400"/>
              </a:spcBef>
              <a:spcAft>
                <a:spcPts val="0"/>
              </a:spcAft>
              <a:buSzPct val="68000"/>
              <a:buChar char="🞂"/>
            </a:pPr>
            <a:r>
              <a:rPr lang="ru-RU"/>
              <a:t>улучшение понимания маркетинга как процесса.</a:t>
            </a:r>
            <a:endParaRPr/>
          </a:p>
        </p:txBody>
      </p:sp>
      <p:sp>
        <p:nvSpPr>
          <p:cNvPr id="121" name="Google Shape;121;p16"/>
          <p:cNvSpPr txBox="1"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  <a:prstGeom prst="rect">
            <a:avLst/>
          </a:prstGeom>
          <a:solidFill>
            <a:schemeClr val="lt1"/>
          </a:solidFill>
          <a:ln w="55000" cap="flat" cmpd="thickThin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Lucida Sans"/>
              <a:buNone/>
            </a:pPr>
            <a:r>
              <a:rPr lang="ru-RU" i="1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Функции маркетинговых исследований: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gradFill>
            <a:gsLst>
              <a:gs pos="0">
                <a:srgbClr val="E896AA"/>
              </a:gs>
              <a:gs pos="65000">
                <a:srgbClr val="F9C9D3"/>
              </a:gs>
              <a:gs pos="100000">
                <a:srgbClr val="FED7E0"/>
              </a:gs>
            </a:gsLst>
            <a:lin ang="16200000" scaled="0"/>
          </a:gra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Lucida Sans"/>
              <a:buNone/>
            </a:pPr>
            <a:r>
              <a:rPr lang="ru-RU" i="1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Классификация маркетинговых исследований</a:t>
            </a:r>
            <a:endParaRPr/>
          </a:p>
        </p:txBody>
      </p:sp>
      <p:pic>
        <p:nvPicPr>
          <p:cNvPr id="127" name="Google Shape;127;p17" descr="C:\Users\user\Desktop\Klass_MI.png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0" y="1556792"/>
            <a:ext cx="9144000" cy="53012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8"/>
          <p:cNvSpPr txBox="1">
            <a:spLocks noGrp="1"/>
          </p:cNvSpPr>
          <p:nvPr>
            <p:ph type="body" idx="1"/>
          </p:nvPr>
        </p:nvSpPr>
        <p:spPr>
          <a:xfrm>
            <a:off x="0" y="1268760"/>
            <a:ext cx="9144000" cy="47385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65760" lvl="0" indent="-148211" algn="l" rtl="0">
              <a:spcBef>
                <a:spcPts val="0"/>
              </a:spcBef>
              <a:spcAft>
                <a:spcPts val="0"/>
              </a:spcAft>
              <a:buSzPct val="68000"/>
              <a:buNone/>
            </a:pPr>
            <a:endParaRPr/>
          </a:p>
          <a:p>
            <a:pPr marL="365760" lvl="0" indent="-256053" algn="l" rtl="0">
              <a:spcBef>
                <a:spcPts val="400"/>
              </a:spcBef>
              <a:spcAft>
                <a:spcPts val="0"/>
              </a:spcAft>
              <a:buSzPct val="68000"/>
              <a:buChar char="🞂"/>
            </a:pPr>
            <a:r>
              <a:rPr lang="ru-RU"/>
              <a:t> I. Исследование для проведения сегментации.</a:t>
            </a:r>
            <a:endParaRPr/>
          </a:p>
          <a:p>
            <a:pPr marL="365760" lvl="0" indent="-148211" algn="l" rtl="0">
              <a:spcBef>
                <a:spcPts val="400"/>
              </a:spcBef>
              <a:spcAft>
                <a:spcPts val="0"/>
              </a:spcAft>
              <a:buSzPct val="68000"/>
              <a:buNone/>
            </a:pPr>
            <a:endParaRPr/>
          </a:p>
          <a:p>
            <a:pPr marL="365760" lvl="0" indent="-256053" algn="l" rtl="0">
              <a:spcBef>
                <a:spcPts val="400"/>
              </a:spcBef>
              <a:spcAft>
                <a:spcPts val="0"/>
              </a:spcAft>
              <a:buSzPct val="68000"/>
              <a:buChar char="🞂"/>
            </a:pPr>
            <a:r>
              <a:rPr lang="ru-RU"/>
              <a:t> II. Исследование товара.</a:t>
            </a:r>
            <a:endParaRPr/>
          </a:p>
          <a:p>
            <a:pPr marL="365760" lvl="0" indent="-148211" algn="l" rtl="0">
              <a:spcBef>
                <a:spcPts val="400"/>
              </a:spcBef>
              <a:spcAft>
                <a:spcPts val="0"/>
              </a:spcAft>
              <a:buSzPct val="68000"/>
              <a:buNone/>
            </a:pPr>
            <a:endParaRPr/>
          </a:p>
          <a:p>
            <a:pPr marL="365760" lvl="0" indent="-256053" algn="l" rtl="0">
              <a:spcBef>
                <a:spcPts val="400"/>
              </a:spcBef>
              <a:spcAft>
                <a:spcPts val="0"/>
              </a:spcAft>
              <a:buSzPct val="68000"/>
              <a:buChar char="🞂"/>
            </a:pPr>
            <a:r>
              <a:rPr lang="ru-RU"/>
              <a:t> III. Исследования для разработки цены.</a:t>
            </a:r>
            <a:endParaRPr/>
          </a:p>
          <a:p>
            <a:pPr marL="365760" lvl="0" indent="-148211" algn="l" rtl="0">
              <a:spcBef>
                <a:spcPts val="400"/>
              </a:spcBef>
              <a:spcAft>
                <a:spcPts val="0"/>
              </a:spcAft>
              <a:buSzPct val="68000"/>
              <a:buNone/>
            </a:pPr>
            <a:endParaRPr/>
          </a:p>
          <a:p>
            <a:pPr marL="365760" lvl="0" indent="-256053" algn="l" rtl="0">
              <a:spcBef>
                <a:spcPts val="400"/>
              </a:spcBef>
              <a:spcAft>
                <a:spcPts val="0"/>
              </a:spcAft>
              <a:buSzPct val="68000"/>
              <a:buChar char="🞂"/>
            </a:pPr>
            <a:r>
              <a:rPr lang="ru-RU"/>
              <a:t> IV. Исследования для разработки системы продвижения.</a:t>
            </a:r>
            <a:endParaRPr/>
          </a:p>
          <a:p>
            <a:pPr marL="365760" lvl="0" indent="-148211" algn="l" rtl="0">
              <a:spcBef>
                <a:spcPts val="400"/>
              </a:spcBef>
              <a:spcAft>
                <a:spcPts val="0"/>
              </a:spcAft>
              <a:buSzPct val="68000"/>
              <a:buNone/>
            </a:pPr>
            <a:endParaRPr/>
          </a:p>
          <a:p>
            <a:pPr marL="365760" lvl="0" indent="-256053" algn="l" rtl="0">
              <a:spcBef>
                <a:spcPts val="400"/>
              </a:spcBef>
              <a:spcAft>
                <a:spcPts val="0"/>
              </a:spcAft>
              <a:buSzPct val="68000"/>
              <a:buChar char="🞂"/>
            </a:pPr>
            <a:r>
              <a:rPr lang="ru-RU"/>
              <a:t> V. Исследования для решений по распределению.</a:t>
            </a:r>
            <a:endParaRPr/>
          </a:p>
        </p:txBody>
      </p:sp>
      <p:sp>
        <p:nvSpPr>
          <p:cNvPr id="133" name="Google Shape;133;p1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Lucida Sans"/>
              <a:buNone/>
            </a:pPr>
            <a:r>
              <a:rPr lang="ru-RU" i="1"/>
              <a:t>Маркетинговые исследования для решения проблемы:</a:t>
            </a:r>
            <a:r>
              <a:rPr lang="ru-RU"/>
              <a:t/>
            </a:r>
            <a:br>
              <a:rPr lang="ru-RU"/>
            </a:b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9"/>
          <p:cNvSpPr txBox="1">
            <a:spLocks noGrp="1"/>
          </p:cNvSpPr>
          <p:nvPr>
            <p:ph type="body" idx="1"/>
          </p:nvPr>
        </p:nvSpPr>
        <p:spPr>
          <a:xfrm>
            <a:off x="0" y="2060848"/>
            <a:ext cx="8964488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5760" lvl="0" indent="-256032" algn="just" rtl="0">
              <a:spcBef>
                <a:spcPts val="0"/>
              </a:spcBef>
              <a:spcAft>
                <a:spcPts val="0"/>
              </a:spcAft>
              <a:buSzPts val="1836"/>
              <a:buChar char="🞂"/>
            </a:pPr>
            <a:r>
              <a:rPr lang="ru-RU" b="1" i="1"/>
              <a:t>Маркетинговая информационная система (Marketing Information System - MIS) </a:t>
            </a:r>
            <a:r>
              <a:rPr lang="ru-RU"/>
              <a:t>- формализованный порядок действий для получения, анализа, хранения и распространения на регулярной основе необходимой информации для лиц, ответственных за принятие решений в сфере маркетинга.</a:t>
            </a:r>
            <a:endParaRPr/>
          </a:p>
        </p:txBody>
      </p:sp>
      <p:sp>
        <p:nvSpPr>
          <p:cNvPr id="139" name="Google Shape;139;p19"/>
          <p:cNvSpPr txBox="1">
            <a:spLocks noGrp="1"/>
          </p:cNvSpPr>
          <p:nvPr>
            <p:ph type="title"/>
          </p:nvPr>
        </p:nvSpPr>
        <p:spPr>
          <a:xfrm>
            <a:off x="251520" y="274638"/>
            <a:ext cx="8784976" cy="1354162"/>
          </a:xfrm>
          <a:prstGeom prst="rect">
            <a:avLst/>
          </a:prstGeom>
          <a:gradFill>
            <a:gsLst>
              <a:gs pos="0">
                <a:srgbClr val="E896AA"/>
              </a:gs>
              <a:gs pos="65000">
                <a:srgbClr val="F9C9D3"/>
              </a:gs>
              <a:gs pos="100000">
                <a:srgbClr val="FED7E0"/>
              </a:gs>
            </a:gsLst>
            <a:lin ang="16200000" scaled="0"/>
          </a:gra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Lucida Sans"/>
              <a:buNone/>
            </a:pPr>
            <a:r>
              <a:rPr lang="ru-RU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 </a:t>
            </a:r>
            <a:r>
              <a:rPr lang="ru-RU" sz="310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Роль маркетинговых исследований в маркетинговой информационной системе и системе поддержки принятия решений 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0"/>
          <p:cNvSpPr txBox="1">
            <a:spLocks noGrp="1"/>
          </p:cNvSpPr>
          <p:nvPr>
            <p:ph type="body" idx="1"/>
          </p:nvPr>
        </p:nvSpPr>
        <p:spPr>
          <a:xfrm>
            <a:off x="529720" y="2308071"/>
            <a:ext cx="8015190" cy="53676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5760" lvl="0" indent="-256032" algn="just" rtl="0">
              <a:spcBef>
                <a:spcPts val="0"/>
              </a:spcBef>
              <a:spcAft>
                <a:spcPts val="0"/>
              </a:spcAft>
              <a:buSzPts val="1836"/>
              <a:buChar char="🞂"/>
            </a:pPr>
            <a:r>
              <a:rPr lang="ru-RU" b="1" i="1" dirty="0"/>
              <a:t>Система поддержки принятия решений (</a:t>
            </a:r>
            <a:r>
              <a:rPr lang="ru-RU" b="1" i="1" dirty="0" err="1"/>
              <a:t>Decision</a:t>
            </a:r>
            <a:r>
              <a:rPr lang="ru-RU" b="1" i="1" dirty="0"/>
              <a:t> </a:t>
            </a:r>
            <a:r>
              <a:rPr lang="ru-RU" b="1" i="1" dirty="0" err="1"/>
              <a:t>Support</a:t>
            </a:r>
            <a:r>
              <a:rPr lang="ru-RU" b="1" i="1" dirty="0"/>
              <a:t> </a:t>
            </a:r>
            <a:r>
              <a:rPr lang="ru-RU" b="1" i="1" dirty="0" err="1"/>
              <a:t>System</a:t>
            </a:r>
            <a:r>
              <a:rPr lang="ru-RU" b="1" i="1" dirty="0"/>
              <a:t> - DSS) </a:t>
            </a:r>
            <a:r>
              <a:rPr lang="ru-RU" dirty="0"/>
              <a:t>- информационная система, которая позволяет лицам, принимающим решения, взаимодействовать непосредственно как с базами данных, так и моделями анализа. </a:t>
            </a:r>
            <a:endParaRPr dirty="0"/>
          </a:p>
        </p:txBody>
      </p:sp>
      <p:pic>
        <p:nvPicPr>
          <p:cNvPr id="4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1325" y="120651"/>
            <a:ext cx="5653088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100"/>
              <a:buFont typeface="Lucida Sans"/>
              <a:buNone/>
            </a:pPr>
            <a:endParaRPr/>
          </a:p>
        </p:txBody>
      </p:sp>
      <p:pic>
        <p:nvPicPr>
          <p:cNvPr id="151" name="Google Shape;151;p21" descr="C:\Users\user\Desktop\MIS_SPPR.png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-13676" y="0"/>
            <a:ext cx="9361040" cy="68351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Открытая">
  <a:themeElements>
    <a:clrScheme name="Изящная">
      <a:dk1>
        <a:srgbClr val="000000"/>
      </a:dk1>
      <a:lt1>
        <a:srgbClr val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528</Words>
  <Application>Microsoft Office PowerPoint</Application>
  <PresentationFormat>Экран (4:3)</PresentationFormat>
  <Paragraphs>73</Paragraphs>
  <Slides>17</Slides>
  <Notes>17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Arial</vt:lpstr>
      <vt:lpstr>Century Gothic</vt:lpstr>
      <vt:lpstr>Lucida Sans</vt:lpstr>
      <vt:lpstr>Noto Sans Symbols</vt:lpstr>
      <vt:lpstr>Verdana</vt:lpstr>
      <vt:lpstr>Открытая</vt:lpstr>
      <vt:lpstr>СУЩНОСТЬ, ОПРЕДЕЛЕНИЕ ПРОБЛЕМЫ И ПОДХОДА К ПРОВЕДЕНИЮ МАРКЕТИНГОВЫХ ИССЛЕДОВАНИЙ</vt:lpstr>
      <vt:lpstr>Вопросы для изучения:</vt:lpstr>
      <vt:lpstr>Презентация PowerPoint</vt:lpstr>
      <vt:lpstr>Функции маркетинговых исследований:</vt:lpstr>
      <vt:lpstr>Классификация маркетинговых исследований</vt:lpstr>
      <vt:lpstr>Маркетинговые исследования для решения проблемы: </vt:lpstr>
      <vt:lpstr> Роль маркетинговых исследований в маркетинговой информационной системе и системе поддержки принятия решений </vt:lpstr>
      <vt:lpstr>Презентация PowerPoint</vt:lpstr>
      <vt:lpstr>Презентация PowerPoint</vt:lpstr>
      <vt:lpstr>Маркетинговые исследования: кто и как их проводит </vt:lpstr>
      <vt:lpstr>Презентация PowerPoint</vt:lpstr>
      <vt:lpstr>Процесс маркетинговых исследований </vt:lpstr>
      <vt:lpstr>Презентация PowerPoint</vt:lpstr>
      <vt:lpstr>Факторы внешней и внутренней среды</vt:lpstr>
      <vt:lpstr>Управленческая и маркетинговая проблемы</vt:lpstr>
      <vt:lpstr>Презентация PowerPoint</vt:lpstr>
      <vt:lpstr>Подход к проведению маркетинговых исследований: компоненты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СУЩНОСТЬ, ОПРЕДЕЛЕНИЕ ПРОБЛЕМЫ И ПОДХОДА К ПРОВЕДЕНИЮ МАРКЕТИНГОВЫХ ИССЛЕДОВАНИЙ</dc:title>
  <cp:lastModifiedBy>Елена</cp:lastModifiedBy>
  <cp:revision>1</cp:revision>
  <dcterms:modified xsi:type="dcterms:W3CDTF">2023-06-15T16:03:52Z</dcterms:modified>
</cp:coreProperties>
</file>