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8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12125" y="39796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Маркетинговые исследования современного туристского  рынка в России</a:t>
            </a:r>
            <a:endParaRPr/>
          </a:p>
        </p:txBody>
      </p:sp>
      <p:pic>
        <p:nvPicPr>
          <p:cNvPr id="86" name="Google Shape;86;p13" descr="http://tk-perekrestok.ru/wp-content/uploads/2014/11/tury%60-po-rossii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876" y="3508665"/>
            <a:ext cx="12203875" cy="3361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8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Аннотация</a:t>
            </a:r>
            <a:endParaRPr/>
          </a:p>
        </p:txBody>
      </p:sp>
      <p:pic>
        <p:nvPicPr>
          <p:cNvPr id="92" name="Google Shape;92;p14" descr="http://ics-midas.com/ckfinder/userfiles/2/images/%D0%A2%D1%83%D1%80%D0%B8%D0%B7%D0%B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58539"/>
            <a:ext cx="12192000" cy="329946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38200" y="10300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Современный туризм - важнейшее социально-экономическое явление сферы услуг в мире.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Для успешного ведения туристского бизнеса необходимо уметь предоставлять качественные услуги, а также знать целевую аудиторию, её покупательские потребности и цели. Для этого поводятся маркетинговые исследования.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8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Маркетинговые исследования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2200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Форма бизнес-исследования и направление прикладной социологии, которое фокусируется на понимании поведения, желаний и предпочтений потребителей, конкурентов и рынков в диктуемой рынком экономике.</a:t>
            </a:r>
            <a:endParaRPr/>
          </a:p>
        </p:txBody>
      </p:sp>
      <p:pic>
        <p:nvPicPr>
          <p:cNvPr id="100" name="Google Shape;100;p15" descr="http://sashavolchan.com/wp-content/uploads/2015/06/%D0%9C%D0%B0%D1%80%D0%BA%D0%B5%D1%82%D0%B8%D0%BD%D0%B3-%D0%B2-%D1%82%D1%83%D1%80%D0%B8%D0%B7%D0%BC%D0%B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33205"/>
            <a:ext cx="12192000" cy="392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-14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Количество выездных туристских поездок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45" y="1193470"/>
            <a:ext cx="10528135" cy="551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4364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Маркетинговая деятельность в туризме охватывает: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826324" y="20156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исследование туристическо-рекреационного потенциала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исследование местного рынка туристической продукции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установление партнёрских отношений с элементами туристической инфраструктуры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планирование отдельных структурных элементов, входящих в корзину туристических услуг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создание туристического продукта на основе заключения договоров со сторонами, материально- обеспечивающими туры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установление цены на турпродукт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продвижение, реализация турпродукта потенциальным потребителям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формирование внутреннего маркетинга или маркетинга взаимоотношений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13" name="Google Shape;113;p17" descr="http://hotelatinc.com/wp-content/uploads/2014/11/stockfresh_292077_choosing-from-images-stream_sizeM-680x5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5236" y="0"/>
            <a:ext cx="3546764" cy="198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861951" y="237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Направления маркетинговых исследований в туризме:</a:t>
            </a:r>
            <a:endParaRPr b="1"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838200" y="195625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Рейтинги наиболее популярных брендов в туризме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Оценка нового, но уже известного на рынке направления для определённого туроператора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Процесс разработки и внедрения на рынок новых туристических направлений, изучение спроса и отношения потенциальных туристов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Мониторинг возможных путей развития и продвижения определённого направления;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Анализ эффективности работы рекламной кампании туристической фирмы;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Выбор особо привлекательных для туристов источников информации;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Определить тенденции развития в регионах;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Выявить степень взаимодействия турагентств и туроператоров;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600"/>
              <a:t>Нахождение возможных проблем в функционировании организации. </a:t>
            </a:r>
            <a:endParaRPr/>
          </a:p>
          <a:p>
            <a:pPr marL="228600" lvl="0" indent="-758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/>
          </a:p>
        </p:txBody>
      </p:sp>
      <p:pic>
        <p:nvPicPr>
          <p:cNvPr id="120" name="Google Shape;120;p18" descr="http://reyting-turoperatorov.ru/wp-content/uploads/2014/09/Reyting-turoperatorov-Sankt-Peterburga-2014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3362" y="645722"/>
            <a:ext cx="2671947" cy="166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0" y="-19000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ru-RU" sz="4100" b="1"/>
              <a:t>Особенности маркетинговых исследований в туризме:</a:t>
            </a:r>
            <a:endParaRPr sz="4100" b="1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0" y="970606"/>
            <a:ext cx="12192000" cy="363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Наличие существующей проблемы и необходимость принятия срочных мер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Объем поставленных задач часто превышает возможности маркетингового отдела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Возможность утечки полученной информации к конкурентам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Необходимость сперва найти нужного респондента для проведения опроса, а потом получить от него необходимую информацию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Исследования проводятся с целью выявления </a:t>
            </a:r>
            <a:r>
              <a:rPr lang="ru-RU" b="1"/>
              <a:t>«сильных» </a:t>
            </a:r>
            <a:r>
              <a:rPr lang="ru-RU"/>
              <a:t>и </a:t>
            </a:r>
            <a:r>
              <a:rPr lang="ru-RU" b="1"/>
              <a:t>«слабых» </a:t>
            </a:r>
            <a:r>
              <a:rPr lang="ru-RU"/>
              <a:t>сторон компании относительно конкурентов для выявления своих преимуществ и устранения недостатков с целью успешного функционирования на рынке</a:t>
            </a:r>
            <a:endParaRPr/>
          </a:p>
        </p:txBody>
      </p:sp>
      <p:pic>
        <p:nvPicPr>
          <p:cNvPr id="127" name="Google Shape;127;p19" descr="http://www.rma.ru/upload/iblock/f02/s640x480.jpeg"/>
          <p:cNvPicPr preferRelativeResize="0"/>
          <p:nvPr/>
        </p:nvPicPr>
        <p:blipFill rotWithShape="1">
          <a:blip r:embed="rId3">
            <a:alphaModFix/>
          </a:blip>
          <a:srcRect t="6653" b="16462"/>
          <a:stretch/>
        </p:blipFill>
        <p:spPr>
          <a:xfrm>
            <a:off x="1650671" y="4346368"/>
            <a:ext cx="7944592" cy="2547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38200" y="190954"/>
            <a:ext cx="105156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/>
              <a:t>Количество туроператоров в ЕФР</a:t>
            </a:r>
            <a:endParaRPr b="1"/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881" y="736270"/>
            <a:ext cx="11780322" cy="596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 descr="hq-wallpapers_ru_nature_64338_1920x1080.jpg (1920×1080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06"/>
            <a:ext cx="12192000" cy="686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Широкоэкранный</PresentationFormat>
  <Paragraphs>33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Маркетинговые исследования современного туристского  рынка в России</vt:lpstr>
      <vt:lpstr>Аннотация</vt:lpstr>
      <vt:lpstr>Маркетинговые исследования</vt:lpstr>
      <vt:lpstr>Количество выездных туристских поездок</vt:lpstr>
      <vt:lpstr>Маркетинговая деятельность в туризме охватывает:</vt:lpstr>
      <vt:lpstr>Направления маркетинговых исследований в туризме:</vt:lpstr>
      <vt:lpstr>Особенности маркетинговых исследований в туризме:</vt:lpstr>
      <vt:lpstr>Количество туроператоров в ЕФР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Маркетинговые исследования современного туристского  рынка в России</dc:title>
  <cp:lastModifiedBy>Елена</cp:lastModifiedBy>
  <cp:revision>1</cp:revision>
  <dcterms:modified xsi:type="dcterms:W3CDTF">2023-06-15T16:06:41Z</dcterms:modified>
</cp:coreProperties>
</file>